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88825"/>
  <p:notesSz cx="6858000" cy="9144000"/>
  <p:embeddedFontLst>
    <p:embeddedFont>
      <p:font typeface="Corbel"/>
      <p:regular r:id="rId23"/>
      <p:bold r:id="rId24"/>
      <p:italic r:id="rId25"/>
      <p:boldItalic r:id="rId26"/>
    </p:embeddedFont>
    <p:embeddedFont>
      <p:font typeface="Promp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F26B43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1" roundtripDataSignature="AMtx7mhElDqM09gchBxNOc8NQTjjRlDl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bel-bold.fntdata"/><Relationship Id="rId23" Type="http://schemas.openxmlformats.org/officeDocument/2006/relationships/font" Target="fonts/Corb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Italic.fntdata"/><Relationship Id="rId25" Type="http://schemas.openxmlformats.org/officeDocument/2006/relationships/font" Target="fonts/Corbel-italic.fntdata"/><Relationship Id="rId28" Type="http://schemas.openxmlformats.org/officeDocument/2006/relationships/font" Target="fonts/Prompt-bold.fntdata"/><Relationship Id="rId27" Type="http://schemas.openxmlformats.org/officeDocument/2006/relationships/font" Target="fonts/Prom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mp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Promp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28" name="Google Shape;28;p19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" name="Google Shape;29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19"/>
          <p:cNvSpPr txBox="1"/>
          <p:nvPr>
            <p:ph type="ctrTitle"/>
          </p:nvPr>
        </p:nvSpPr>
        <p:spPr>
          <a:xfrm>
            <a:off x="1506675" y="2404534"/>
            <a:ext cx="7764913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98"/>
              <a:buFont typeface="Trebuchet MS"/>
              <a:buNone/>
              <a:defRPr sz="5398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subTitle"/>
          </p:nvPr>
        </p:nvSpPr>
        <p:spPr>
          <a:xfrm>
            <a:off x="1506675" y="4050834"/>
            <a:ext cx="7764913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39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title"/>
          </p:nvPr>
        </p:nvSpPr>
        <p:spPr>
          <a:xfrm>
            <a:off x="677159" y="609600"/>
            <a:ext cx="8594429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677159" y="4470400"/>
            <a:ext cx="8594429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type="title"/>
          </p:nvPr>
        </p:nvSpPr>
        <p:spPr>
          <a:xfrm>
            <a:off x="931092" y="609600"/>
            <a:ext cx="8092026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" type="body"/>
          </p:nvPr>
        </p:nvSpPr>
        <p:spPr>
          <a:xfrm>
            <a:off x="1365783" y="3632200"/>
            <a:ext cx="722264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2" type="body"/>
          </p:nvPr>
        </p:nvSpPr>
        <p:spPr>
          <a:xfrm>
            <a:off x="677159" y="4470400"/>
            <a:ext cx="8594429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8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9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8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/>
          <p:nvPr>
            <p:ph type="title"/>
          </p:nvPr>
        </p:nvSpPr>
        <p:spPr>
          <a:xfrm>
            <a:off x="677159" y="1931988"/>
            <a:ext cx="8594429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" type="body"/>
          </p:nvPr>
        </p:nvSpPr>
        <p:spPr>
          <a:xfrm>
            <a:off x="677159" y="4527448"/>
            <a:ext cx="8594429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0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type="title"/>
          </p:nvPr>
        </p:nvSpPr>
        <p:spPr>
          <a:xfrm>
            <a:off x="931092" y="609600"/>
            <a:ext cx="8092026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" type="body"/>
          </p:nvPr>
        </p:nvSpPr>
        <p:spPr>
          <a:xfrm>
            <a:off x="677156" y="4013200"/>
            <a:ext cx="8594430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Font typeface="Trebuchet MS"/>
              <a:buNone/>
              <a:defRPr sz="23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2" type="body"/>
          </p:nvPr>
        </p:nvSpPr>
        <p:spPr>
          <a:xfrm>
            <a:off x="677159" y="4527448"/>
            <a:ext cx="8594429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8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3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8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685621" y="609600"/>
            <a:ext cx="8585966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677156" y="4013200"/>
            <a:ext cx="8594430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Font typeface="Trebuchet MS"/>
              <a:buNone/>
              <a:defRPr sz="2399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2" type="body"/>
          </p:nvPr>
        </p:nvSpPr>
        <p:spPr>
          <a:xfrm>
            <a:off x="677159" y="4527448"/>
            <a:ext cx="8594429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2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" type="body"/>
          </p:nvPr>
        </p:nvSpPr>
        <p:spPr>
          <a:xfrm rot="5400000">
            <a:off x="3033986" y="-196238"/>
            <a:ext cx="3880773" cy="8594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 rot="5400000">
            <a:off x="5992075" y="2583124"/>
            <a:ext cx="5251451" cy="1304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 rot="5400000">
            <a:off x="1580589" y="-293831"/>
            <a:ext cx="5251450" cy="705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677159" y="2700868"/>
            <a:ext cx="8594429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99"/>
              <a:buFont typeface="Trebuchet MS"/>
              <a:buNone/>
              <a:defRPr b="0" sz="39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677159" y="4527448"/>
            <a:ext cx="859442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677158" y="2160589"/>
            <a:ext cx="418294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2" type="body"/>
          </p:nvPr>
        </p:nvSpPr>
        <p:spPr>
          <a:xfrm>
            <a:off x="5088645" y="2160590"/>
            <a:ext cx="418294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675570" y="2160983"/>
            <a:ext cx="41845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24"/>
          <p:cNvSpPr txBox="1"/>
          <p:nvPr>
            <p:ph idx="2" type="body"/>
          </p:nvPr>
        </p:nvSpPr>
        <p:spPr>
          <a:xfrm>
            <a:off x="675570" y="2737246"/>
            <a:ext cx="418453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3" type="body"/>
          </p:nvPr>
        </p:nvSpPr>
        <p:spPr>
          <a:xfrm>
            <a:off x="5087058" y="2160983"/>
            <a:ext cx="41845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24"/>
          <p:cNvSpPr txBox="1"/>
          <p:nvPr>
            <p:ph idx="4" type="body"/>
          </p:nvPr>
        </p:nvSpPr>
        <p:spPr>
          <a:xfrm>
            <a:off x="5087059" y="2737246"/>
            <a:ext cx="418452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677158" y="1498604"/>
            <a:ext cx="3853524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9"/>
              <a:buFont typeface="Trebuchet MS"/>
              <a:buNone/>
              <a:defRPr sz="19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>
            <a:off x="4759222" y="514925"/>
            <a:ext cx="4512366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2" type="body"/>
          </p:nvPr>
        </p:nvSpPr>
        <p:spPr>
          <a:xfrm>
            <a:off x="677158" y="2777069"/>
            <a:ext cx="3853524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>
            <a:off x="677158" y="4800600"/>
            <a:ext cx="859442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99"/>
              <a:buFont typeface="Trebuchet MS"/>
              <a:buNone/>
              <a:defRPr b="0" sz="23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/>
          <p:nvPr>
            <p:ph idx="2" type="pic"/>
          </p:nvPr>
        </p:nvSpPr>
        <p:spPr>
          <a:xfrm>
            <a:off x="677158" y="609600"/>
            <a:ext cx="8594429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677158" y="5367338"/>
            <a:ext cx="8594428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7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8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Trebuchet MS"/>
              <a:buNone/>
              <a:defRPr b="0" i="0" sz="3599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9989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39"/>
              <a:buFont typeface="Noto Sans Symbols"/>
              <a:buChar char="►"/>
              <a:defRPr b="0" i="0" sz="1799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5" Type="http://schemas.openxmlformats.org/officeDocument/2006/relationships/image" Target="../media/image15.png"/><Relationship Id="rId6" Type="http://schemas.openxmlformats.org/officeDocument/2006/relationships/image" Target="../media/image43.png"/><Relationship Id="rId7" Type="http://schemas.openxmlformats.org/officeDocument/2006/relationships/image" Target="../media/image39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9.png"/><Relationship Id="rId11" Type="http://schemas.openxmlformats.org/officeDocument/2006/relationships/image" Target="../media/image41.png"/><Relationship Id="rId10" Type="http://schemas.openxmlformats.org/officeDocument/2006/relationships/image" Target="../media/image31.png"/><Relationship Id="rId21" Type="http://schemas.openxmlformats.org/officeDocument/2006/relationships/image" Target="../media/image44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5.jpg"/><Relationship Id="rId9" Type="http://schemas.openxmlformats.org/officeDocument/2006/relationships/image" Target="../media/image42.png"/><Relationship Id="rId15" Type="http://schemas.openxmlformats.org/officeDocument/2006/relationships/image" Target="../media/image35.png"/><Relationship Id="rId14" Type="http://schemas.openxmlformats.org/officeDocument/2006/relationships/image" Target="../media/image46.png"/><Relationship Id="rId17" Type="http://schemas.openxmlformats.org/officeDocument/2006/relationships/image" Target="../media/image47.png"/><Relationship Id="rId16" Type="http://schemas.openxmlformats.org/officeDocument/2006/relationships/image" Target="../media/image34.png"/><Relationship Id="rId5" Type="http://schemas.openxmlformats.org/officeDocument/2006/relationships/image" Target="../media/image8.png"/><Relationship Id="rId19" Type="http://schemas.openxmlformats.org/officeDocument/2006/relationships/image" Target="../media/image33.png"/><Relationship Id="rId6" Type="http://schemas.openxmlformats.org/officeDocument/2006/relationships/image" Target="../media/image15.png"/><Relationship Id="rId18" Type="http://schemas.openxmlformats.org/officeDocument/2006/relationships/image" Target="../media/image51.png"/><Relationship Id="rId7" Type="http://schemas.openxmlformats.org/officeDocument/2006/relationships/image" Target="../media/image45.jpg"/><Relationship Id="rId8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3.png"/><Relationship Id="rId5" Type="http://schemas.openxmlformats.org/officeDocument/2006/relationships/image" Target="../media/image15.png"/><Relationship Id="rId6" Type="http://schemas.openxmlformats.org/officeDocument/2006/relationships/image" Target="../media/image50.png"/><Relationship Id="rId7" Type="http://schemas.openxmlformats.org/officeDocument/2006/relationships/image" Target="../media/image60.png"/><Relationship Id="rId8" Type="http://schemas.openxmlformats.org/officeDocument/2006/relationships/image" Target="../media/image48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52.png"/><Relationship Id="rId13" Type="http://schemas.openxmlformats.org/officeDocument/2006/relationships/image" Target="../media/image73.png"/><Relationship Id="rId1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54.png"/><Relationship Id="rId15" Type="http://schemas.openxmlformats.org/officeDocument/2006/relationships/image" Target="../media/image68.png"/><Relationship Id="rId14" Type="http://schemas.openxmlformats.org/officeDocument/2006/relationships/image" Target="../media/image71.png"/><Relationship Id="rId17" Type="http://schemas.openxmlformats.org/officeDocument/2006/relationships/image" Target="../media/image56.png"/><Relationship Id="rId16" Type="http://schemas.openxmlformats.org/officeDocument/2006/relationships/image" Target="../media/image53.png"/><Relationship Id="rId5" Type="http://schemas.openxmlformats.org/officeDocument/2006/relationships/image" Target="../media/image15.png"/><Relationship Id="rId6" Type="http://schemas.openxmlformats.org/officeDocument/2006/relationships/image" Target="../media/image58.png"/><Relationship Id="rId18" Type="http://schemas.openxmlformats.org/officeDocument/2006/relationships/image" Target="../media/image61.png"/><Relationship Id="rId7" Type="http://schemas.openxmlformats.org/officeDocument/2006/relationships/image" Target="../media/image59.png"/><Relationship Id="rId8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0.png"/><Relationship Id="rId10" Type="http://schemas.openxmlformats.org/officeDocument/2006/relationships/image" Target="../media/image70.png"/><Relationship Id="rId13" Type="http://schemas.openxmlformats.org/officeDocument/2006/relationships/image" Target="../media/image76.png"/><Relationship Id="rId1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4.jpg"/><Relationship Id="rId15" Type="http://schemas.openxmlformats.org/officeDocument/2006/relationships/image" Target="../media/image78.png"/><Relationship Id="rId14" Type="http://schemas.openxmlformats.org/officeDocument/2006/relationships/image" Target="../media/image80.png"/><Relationship Id="rId16" Type="http://schemas.openxmlformats.org/officeDocument/2006/relationships/image" Target="../media/image69.png"/><Relationship Id="rId5" Type="http://schemas.openxmlformats.org/officeDocument/2006/relationships/image" Target="../media/image15.png"/><Relationship Id="rId6" Type="http://schemas.openxmlformats.org/officeDocument/2006/relationships/image" Target="../media/image65.png"/><Relationship Id="rId7" Type="http://schemas.openxmlformats.org/officeDocument/2006/relationships/image" Target="../media/image72.jpg"/><Relationship Id="rId8" Type="http://schemas.openxmlformats.org/officeDocument/2006/relationships/image" Target="../media/image62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82.jpg"/><Relationship Id="rId10" Type="http://schemas.openxmlformats.org/officeDocument/2006/relationships/image" Target="../media/image86.png"/><Relationship Id="rId13" Type="http://schemas.openxmlformats.org/officeDocument/2006/relationships/image" Target="../media/image91.png"/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85.jpg"/><Relationship Id="rId9" Type="http://schemas.openxmlformats.org/officeDocument/2006/relationships/image" Target="../media/image88.jpg"/><Relationship Id="rId15" Type="http://schemas.openxmlformats.org/officeDocument/2006/relationships/image" Target="../media/image84.jpg"/><Relationship Id="rId14" Type="http://schemas.openxmlformats.org/officeDocument/2006/relationships/image" Target="../media/image97.jpg"/><Relationship Id="rId17" Type="http://schemas.openxmlformats.org/officeDocument/2006/relationships/image" Target="../media/image98.png"/><Relationship Id="rId16" Type="http://schemas.openxmlformats.org/officeDocument/2006/relationships/image" Target="../media/image87.png"/><Relationship Id="rId5" Type="http://schemas.openxmlformats.org/officeDocument/2006/relationships/image" Target="../media/image83.png"/><Relationship Id="rId6" Type="http://schemas.openxmlformats.org/officeDocument/2006/relationships/image" Target="../media/image74.gif"/><Relationship Id="rId7" Type="http://schemas.openxmlformats.org/officeDocument/2006/relationships/image" Target="../media/image75.gif"/><Relationship Id="rId8" Type="http://schemas.openxmlformats.org/officeDocument/2006/relationships/image" Target="../media/image81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4.png"/><Relationship Id="rId10" Type="http://schemas.openxmlformats.org/officeDocument/2006/relationships/image" Target="../media/image93.jpg"/><Relationship Id="rId1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Relationship Id="rId5" Type="http://schemas.openxmlformats.org/officeDocument/2006/relationships/image" Target="../media/image99.png"/><Relationship Id="rId6" Type="http://schemas.openxmlformats.org/officeDocument/2006/relationships/image" Target="../media/image103.png"/><Relationship Id="rId7" Type="http://schemas.openxmlformats.org/officeDocument/2006/relationships/image" Target="../media/image101.jpg"/><Relationship Id="rId8" Type="http://schemas.openxmlformats.org/officeDocument/2006/relationships/image" Target="../media/image1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hyperlink" Target="about:blank" TargetMode="External"/><Relationship Id="rId13" Type="http://schemas.openxmlformats.org/officeDocument/2006/relationships/image" Target="../media/image6.jp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11.jpg"/><Relationship Id="rId15" Type="http://schemas.openxmlformats.org/officeDocument/2006/relationships/image" Target="../media/image2.png"/><Relationship Id="rId1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hyperlink" Target="http://www.antaira.com/" TargetMode="External"/><Relationship Id="rId7" Type="http://schemas.openxmlformats.org/officeDocument/2006/relationships/image" Target="../media/image10.png"/><Relationship Id="rId8" Type="http://schemas.openxmlformats.org/officeDocument/2006/relationships/hyperlink" Target="about:blank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27.jp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23.jpg"/><Relationship Id="rId5" Type="http://schemas.openxmlformats.org/officeDocument/2006/relationships/image" Target="../media/image1.jp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3.jpg"/><Relationship Id="rId7" Type="http://schemas.openxmlformats.org/officeDocument/2006/relationships/image" Target="../media/image23.jp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>
            <p:ph type="ctrTitle"/>
          </p:nvPr>
        </p:nvSpPr>
        <p:spPr>
          <a:xfrm>
            <a:off x="6587691" y="3501008"/>
            <a:ext cx="5688632" cy="338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mpt"/>
              <a:buNone/>
            </a:pPr>
            <a:r>
              <a:rPr lang="en-US" sz="2400">
                <a:latin typeface="Prompt"/>
                <a:ea typeface="Prompt"/>
                <a:cs typeface="Prompt"/>
                <a:sym typeface="Prompt"/>
              </a:rPr>
              <a:t>SUCCESS NETWORK AND COMMUNICATION </a:t>
            </a:r>
            <a:endParaRPr/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4222204" y="3701760"/>
            <a:ext cx="4380657" cy="9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/>
              <a:t>COMPANY LIMITED</a:t>
            </a:r>
            <a:endParaRPr/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900" y="2060848"/>
            <a:ext cx="4512829" cy="2365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0"/>
          <p:cNvGrpSpPr/>
          <p:nvPr/>
        </p:nvGrpSpPr>
        <p:grpSpPr>
          <a:xfrm>
            <a:off x="1053852" y="692696"/>
            <a:ext cx="10846941" cy="5606651"/>
            <a:chOff x="405780" y="270621"/>
            <a:chExt cx="12122988" cy="6266224"/>
          </a:xfrm>
        </p:grpSpPr>
        <p:grpSp>
          <p:nvGrpSpPr>
            <p:cNvPr id="399" name="Google Shape;399;p10"/>
            <p:cNvGrpSpPr/>
            <p:nvPr/>
          </p:nvGrpSpPr>
          <p:grpSpPr>
            <a:xfrm>
              <a:off x="6617450" y="1168117"/>
              <a:ext cx="4529060" cy="2628631"/>
              <a:chOff x="467544" y="980726"/>
              <a:chExt cx="3814224" cy="2618839"/>
            </a:xfrm>
          </p:grpSpPr>
          <p:sp>
            <p:nvSpPr>
              <p:cNvPr id="400" name="Google Shape;400;p10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01" name="Google Shape;401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02" name="Google Shape;402;p10"/>
              <p:cNvGrpSpPr/>
              <p:nvPr/>
            </p:nvGrpSpPr>
            <p:grpSpPr>
              <a:xfrm>
                <a:off x="467545" y="980726"/>
                <a:ext cx="3814223" cy="1093625"/>
                <a:chOff x="172625" y="1550397"/>
                <a:chExt cx="2952586" cy="1012391"/>
              </a:xfrm>
            </p:grpSpPr>
            <p:pic>
              <p:nvPicPr>
                <p:cNvPr descr="D:\alvin\pello\png4\90.png" id="403" name="Google Shape;403;p1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72625" y="1550397"/>
                  <a:ext cx="2952586" cy="10123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4" name="Google Shape;404;p10"/>
                <p:cNvSpPr/>
                <p:nvPr/>
              </p:nvSpPr>
              <p:spPr>
                <a:xfrm flipH="1">
                  <a:off x="460882" y="1734407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5" name="Google Shape;405;p10"/>
            <p:cNvGrpSpPr/>
            <p:nvPr/>
          </p:nvGrpSpPr>
          <p:grpSpPr>
            <a:xfrm>
              <a:off x="935175" y="1168117"/>
              <a:ext cx="5132067" cy="2670572"/>
              <a:chOff x="467544" y="1096589"/>
              <a:chExt cx="3712939" cy="2502976"/>
            </a:xfrm>
          </p:grpSpPr>
          <p:sp>
            <p:nvSpPr>
              <p:cNvPr id="406" name="Google Shape;406;p10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07" name="Google Shape;407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08" name="Google Shape;408;p10"/>
              <p:cNvGrpSpPr/>
              <p:nvPr/>
            </p:nvGrpSpPr>
            <p:grpSpPr>
              <a:xfrm>
                <a:off x="749081" y="1096589"/>
                <a:ext cx="3174847" cy="1028823"/>
                <a:chOff x="390562" y="1657657"/>
                <a:chExt cx="2457646" cy="952404"/>
              </a:xfrm>
            </p:grpSpPr>
            <p:pic>
              <p:nvPicPr>
                <p:cNvPr descr="D:\alvin\pello\png4\90.png" id="409" name="Google Shape;409;p1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657657"/>
                  <a:ext cx="2457646" cy="9524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0" name="Google Shape;410;p10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1" name="Google Shape;411;p10"/>
            <p:cNvGrpSpPr/>
            <p:nvPr/>
          </p:nvGrpSpPr>
          <p:grpSpPr>
            <a:xfrm>
              <a:off x="935176" y="3966497"/>
              <a:ext cx="5132066" cy="2536290"/>
              <a:chOff x="467544" y="980728"/>
              <a:chExt cx="3712939" cy="2618837"/>
            </a:xfrm>
          </p:grpSpPr>
          <p:sp>
            <p:nvSpPr>
              <p:cNvPr id="412" name="Google Shape;412;p10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13" name="Google Shape;413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14" name="Google Shape;414;p10"/>
              <p:cNvGrpSpPr/>
              <p:nvPr/>
            </p:nvGrpSpPr>
            <p:grpSpPr>
              <a:xfrm>
                <a:off x="749081" y="980728"/>
                <a:ext cx="3174847" cy="1224132"/>
                <a:chOff x="390562" y="1550400"/>
                <a:chExt cx="2457646" cy="1133204"/>
              </a:xfrm>
            </p:grpSpPr>
            <p:pic>
              <p:nvPicPr>
                <p:cNvPr descr="D:\alvin\pello\png4\90.png" id="415" name="Google Shape;415;p1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0400"/>
                  <a:ext cx="2457646" cy="11332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6" name="Google Shape;416;p10"/>
                <p:cNvSpPr/>
                <p:nvPr/>
              </p:nvSpPr>
              <p:spPr>
                <a:xfrm flipH="1">
                  <a:off x="460882" y="1734407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7" name="Google Shape;417;p10"/>
            <p:cNvGrpSpPr/>
            <p:nvPr/>
          </p:nvGrpSpPr>
          <p:grpSpPr>
            <a:xfrm>
              <a:off x="6614368" y="3975986"/>
              <a:ext cx="4457051" cy="2560859"/>
              <a:chOff x="467544" y="1082211"/>
              <a:chExt cx="3712939" cy="2517354"/>
            </a:xfrm>
          </p:grpSpPr>
          <p:sp>
            <p:nvSpPr>
              <p:cNvPr id="418" name="Google Shape;418;p10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19" name="Google Shape;419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20" name="Google Shape;420;p10"/>
              <p:cNvGrpSpPr/>
              <p:nvPr/>
            </p:nvGrpSpPr>
            <p:grpSpPr>
              <a:xfrm>
                <a:off x="749081" y="1082211"/>
                <a:ext cx="3177456" cy="956613"/>
                <a:chOff x="390562" y="1644344"/>
                <a:chExt cx="2459666" cy="885556"/>
              </a:xfrm>
            </p:grpSpPr>
            <p:grpSp>
              <p:nvGrpSpPr>
                <p:cNvPr id="421" name="Google Shape;421;p10"/>
                <p:cNvGrpSpPr/>
                <p:nvPr/>
              </p:nvGrpSpPr>
              <p:grpSpPr>
                <a:xfrm>
                  <a:off x="390562" y="1644344"/>
                  <a:ext cx="2459666" cy="885556"/>
                  <a:chOff x="390562" y="1644344"/>
                  <a:chExt cx="2459666" cy="885556"/>
                </a:xfrm>
              </p:grpSpPr>
              <p:pic>
                <p:nvPicPr>
                  <p:cNvPr descr="D:\alvin\pello\png4\90.png" id="422" name="Google Shape;422;p10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2582" y="1644344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423" name="Google Shape;423;p10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798049"/>
                    <a:ext cx="2457646" cy="5280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424" name="Google Shape;424;p10"/>
                <p:cNvSpPr/>
                <p:nvPr/>
              </p:nvSpPr>
              <p:spPr>
                <a:xfrm flipH="1">
                  <a:off x="460882" y="1734407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425" name="Google Shape;425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5780" y="270621"/>
              <a:ext cx="2330158" cy="72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93600" y="1639055"/>
              <a:ext cx="2289244" cy="2025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38163" y="1727521"/>
              <a:ext cx="4064485" cy="1963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833543" y="4422832"/>
              <a:ext cx="2054954" cy="1988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29279" y="4505811"/>
              <a:ext cx="3620775" cy="1813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10"/>
            <p:cNvSpPr txBox="1"/>
            <p:nvPr/>
          </p:nvSpPr>
          <p:spPr>
            <a:xfrm>
              <a:off x="3862164" y="446806"/>
              <a:ext cx="64807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Bring your automation network to NEW HEIGHTS </a:t>
              </a:r>
              <a:endPara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1" name="Google Shape;431;p10"/>
            <p:cNvSpPr txBox="1"/>
            <p:nvPr/>
          </p:nvSpPr>
          <p:spPr>
            <a:xfrm>
              <a:off x="2325215" y="1224910"/>
              <a:ext cx="2667873" cy="4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SWITCH/PoE SWITCH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2" name="Google Shape;432;p10"/>
            <p:cNvSpPr txBox="1"/>
            <p:nvPr/>
          </p:nvSpPr>
          <p:spPr>
            <a:xfrm>
              <a:off x="6637429" y="1199338"/>
              <a:ext cx="5891339" cy="378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MEDIA CONVERTER/PoE MEDIA CONVERTER</a:t>
              </a:r>
              <a:endParaRPr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3" name="Google Shape;433;p10"/>
            <p:cNvSpPr txBox="1"/>
            <p:nvPr/>
          </p:nvSpPr>
          <p:spPr>
            <a:xfrm>
              <a:off x="2363673" y="4006168"/>
              <a:ext cx="31821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INDUSTRAIL WIRELESS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4" name="Google Shape;434;p10"/>
            <p:cNvSpPr txBox="1"/>
            <p:nvPr/>
          </p:nvSpPr>
          <p:spPr>
            <a:xfrm>
              <a:off x="7412721" y="4010052"/>
              <a:ext cx="3811118" cy="4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SERIAL COMMUNICATION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11"/>
          <p:cNvGrpSpPr/>
          <p:nvPr/>
        </p:nvGrpSpPr>
        <p:grpSpPr>
          <a:xfrm>
            <a:off x="765820" y="358332"/>
            <a:ext cx="10316265" cy="6020394"/>
            <a:chOff x="31511" y="-18275"/>
            <a:chExt cx="11482622" cy="6701060"/>
          </a:xfrm>
        </p:grpSpPr>
        <p:pic>
          <p:nvPicPr>
            <p:cNvPr id="441" name="Google Shape;44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511" y="121511"/>
              <a:ext cx="3036954" cy="8656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2" name="Google Shape;442;p11"/>
            <p:cNvGrpSpPr/>
            <p:nvPr/>
          </p:nvGrpSpPr>
          <p:grpSpPr>
            <a:xfrm>
              <a:off x="405780" y="1206815"/>
              <a:ext cx="5379583" cy="2693154"/>
              <a:chOff x="467544" y="988449"/>
              <a:chExt cx="3712939" cy="2611116"/>
            </a:xfrm>
          </p:grpSpPr>
          <p:sp>
            <p:nvSpPr>
              <p:cNvPr id="443" name="Google Shape;443;p11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44" name="Google Shape;444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45" name="Google Shape;445;p11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446" name="Google Shape;446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7" name="Google Shape;447;p11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48" name="Google Shape;448;p11"/>
            <p:cNvGrpSpPr/>
            <p:nvPr/>
          </p:nvGrpSpPr>
          <p:grpSpPr>
            <a:xfrm>
              <a:off x="388023" y="3985843"/>
              <a:ext cx="3308039" cy="2693154"/>
              <a:chOff x="467544" y="988449"/>
              <a:chExt cx="3712939" cy="2611116"/>
            </a:xfrm>
          </p:grpSpPr>
          <p:sp>
            <p:nvSpPr>
              <p:cNvPr id="449" name="Google Shape;449;p11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50" name="Google Shape;450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1" name="Google Shape;451;p11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452" name="Google Shape;452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53" name="Google Shape;453;p11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descr="USP201E" id="454" name="Google Shape;454;p11"/>
            <p:cNvPicPr preferRelativeResize="0"/>
            <p:nvPr/>
          </p:nvPicPr>
          <p:blipFill rotWithShape="1">
            <a:blip r:embed="rId7">
              <a:alphaModFix/>
            </a:blip>
            <a:srcRect b="20271" l="0" r="0" t="0"/>
            <a:stretch/>
          </p:blipFill>
          <p:spPr>
            <a:xfrm>
              <a:off x="543816" y="4925130"/>
              <a:ext cx="1476375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11"/>
            <p:cNvSpPr txBox="1"/>
            <p:nvPr/>
          </p:nvSpPr>
          <p:spPr>
            <a:xfrm>
              <a:off x="1845940" y="1220543"/>
              <a:ext cx="29135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Industrial POE+  Switch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56" name="Google Shape;456;p11"/>
            <p:cNvGrpSpPr/>
            <p:nvPr/>
          </p:nvGrpSpPr>
          <p:grpSpPr>
            <a:xfrm>
              <a:off x="6134550" y="1228915"/>
              <a:ext cx="5379583" cy="2693154"/>
              <a:chOff x="467544" y="988449"/>
              <a:chExt cx="3712939" cy="2611116"/>
            </a:xfrm>
          </p:grpSpPr>
          <p:sp>
            <p:nvSpPr>
              <p:cNvPr id="457" name="Google Shape;457;p11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58" name="Google Shape;458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9" name="Google Shape;459;p11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460" name="Google Shape;460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61" name="Google Shape;461;p11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2" name="Google Shape;462;p11"/>
            <p:cNvSpPr txBox="1"/>
            <p:nvPr/>
          </p:nvSpPr>
          <p:spPr>
            <a:xfrm>
              <a:off x="8118693" y="1251966"/>
              <a:ext cx="2440092" cy="411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POE Switch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63" name="Google Shape;463;p11"/>
            <p:cNvGrpSpPr/>
            <p:nvPr/>
          </p:nvGrpSpPr>
          <p:grpSpPr>
            <a:xfrm>
              <a:off x="7803591" y="3989631"/>
              <a:ext cx="3661859" cy="2693154"/>
              <a:chOff x="467544" y="988449"/>
              <a:chExt cx="3712939" cy="2611116"/>
            </a:xfrm>
          </p:grpSpPr>
          <p:sp>
            <p:nvSpPr>
              <p:cNvPr id="464" name="Google Shape;464;p11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65" name="Google Shape;465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66" name="Google Shape;466;p11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467" name="Google Shape;467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68" name="Google Shape;468;p11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9" name="Google Shape;469;p11"/>
            <p:cNvSpPr/>
            <p:nvPr/>
          </p:nvSpPr>
          <p:spPr>
            <a:xfrm>
              <a:off x="672632" y="4019224"/>
              <a:ext cx="2762359" cy="37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Ethernet Surge Protector</a:t>
              </a: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8043895" y="4012682"/>
              <a:ext cx="3242318" cy="37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POE Splitter and POE Injector</a:t>
              </a: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3151944" y="-18275"/>
              <a:ext cx="5761349" cy="1027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One-key CCTV Monitoring Mode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High-quality Circuit Technology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Security-exclusive Network </a:t>
              </a:r>
              <a:endParaRPr/>
            </a:p>
          </p:txBody>
        </p:sp>
        <p:pic>
          <p:nvPicPr>
            <p:cNvPr id="472" name="Google Shape;472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20582" y="2018297"/>
              <a:ext cx="1761897" cy="609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1"/>
            <p:cNvPicPr preferRelativeResize="0"/>
            <p:nvPr/>
          </p:nvPicPr>
          <p:blipFill rotWithShape="1">
            <a:blip r:embed="rId9">
              <a:alphaModFix/>
            </a:blip>
            <a:srcRect b="5046" l="0" r="0" t="11548"/>
            <a:stretch/>
          </p:blipFill>
          <p:spPr>
            <a:xfrm>
              <a:off x="6966373" y="2836019"/>
              <a:ext cx="1752600" cy="53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93613" y="2811342"/>
              <a:ext cx="1749704" cy="94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493558" y="4953069"/>
              <a:ext cx="664522" cy="762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51845" y="4906854"/>
              <a:ext cx="1444877" cy="5791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7" name="Google Shape;477;p11"/>
            <p:cNvGrpSpPr/>
            <p:nvPr/>
          </p:nvGrpSpPr>
          <p:grpSpPr>
            <a:xfrm>
              <a:off x="3855285" y="3987525"/>
              <a:ext cx="3721831" cy="2693154"/>
              <a:chOff x="467544" y="988449"/>
              <a:chExt cx="3712939" cy="2611116"/>
            </a:xfrm>
          </p:grpSpPr>
          <p:sp>
            <p:nvSpPr>
              <p:cNvPr id="478" name="Google Shape;478;p11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479" name="Google Shape;479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80" name="Google Shape;480;p11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481" name="Google Shape;481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2" name="Google Shape;482;p11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483" name="Google Shape;483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931728" y="4881053"/>
              <a:ext cx="1552381" cy="723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p11"/>
            <p:cNvSpPr/>
            <p:nvPr/>
          </p:nvSpPr>
          <p:spPr>
            <a:xfrm>
              <a:off x="4223082" y="4001478"/>
              <a:ext cx="3124559" cy="37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Industrial Ethernet Extender</a:t>
              </a:r>
              <a:endParaRPr/>
            </a:p>
          </p:txBody>
        </p:sp>
        <p:pic>
          <p:nvPicPr>
            <p:cNvPr id="485" name="Google Shape;485;p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300931" y="5635707"/>
              <a:ext cx="1190625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962336" y="5724778"/>
              <a:ext cx="135255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797281" y="1966486"/>
              <a:ext cx="2534617" cy="579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174013" y="2858488"/>
              <a:ext cx="1494555" cy="73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686379" y="4674920"/>
              <a:ext cx="1152381" cy="838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211628" y="4661074"/>
              <a:ext cx="1251365" cy="7508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1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913292" y="5530561"/>
              <a:ext cx="1294520" cy="856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1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19111" y="2001899"/>
              <a:ext cx="1597020" cy="609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12"/>
          <p:cNvGrpSpPr/>
          <p:nvPr/>
        </p:nvGrpSpPr>
        <p:grpSpPr>
          <a:xfrm>
            <a:off x="1269876" y="764704"/>
            <a:ext cx="9939728" cy="5625030"/>
            <a:chOff x="451831" y="252242"/>
            <a:chExt cx="11339388" cy="6417117"/>
          </a:xfrm>
        </p:grpSpPr>
        <p:grpSp>
          <p:nvGrpSpPr>
            <p:cNvPr id="500" name="Google Shape;500;p12"/>
            <p:cNvGrpSpPr/>
            <p:nvPr/>
          </p:nvGrpSpPr>
          <p:grpSpPr>
            <a:xfrm>
              <a:off x="6007484" y="1047023"/>
              <a:ext cx="5783735" cy="2705510"/>
              <a:chOff x="467544" y="980727"/>
              <a:chExt cx="3712939" cy="2618838"/>
            </a:xfrm>
          </p:grpSpPr>
          <p:sp>
            <p:nvSpPr>
              <p:cNvPr id="501" name="Google Shape;501;p12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02" name="Google Shape;502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03" name="Google Shape;503;p12"/>
              <p:cNvGrpSpPr/>
              <p:nvPr/>
            </p:nvGrpSpPr>
            <p:grpSpPr>
              <a:xfrm>
                <a:off x="749081" y="980727"/>
                <a:ext cx="3174847" cy="956613"/>
                <a:chOff x="390562" y="1550398"/>
                <a:chExt cx="2457646" cy="885556"/>
              </a:xfrm>
            </p:grpSpPr>
            <p:grpSp>
              <p:nvGrpSpPr>
                <p:cNvPr id="504" name="Google Shape;504;p12"/>
                <p:cNvGrpSpPr/>
                <p:nvPr/>
              </p:nvGrpSpPr>
              <p:grpSpPr>
                <a:xfrm>
                  <a:off x="390562" y="1550398"/>
                  <a:ext cx="2457646" cy="885556"/>
                  <a:chOff x="390562" y="1550398"/>
                  <a:chExt cx="2457646" cy="885556"/>
                </a:xfrm>
              </p:grpSpPr>
              <p:pic>
                <p:nvPicPr>
                  <p:cNvPr descr="D:\alvin\pello\png4\90.png" id="505" name="Google Shape;505;p12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506" name="Google Shape;506;p12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798048"/>
                    <a:ext cx="2457646" cy="3128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507" name="Google Shape;507;p12"/>
                <p:cNvSpPr/>
                <p:nvPr/>
              </p:nvSpPr>
              <p:spPr>
                <a:xfrm flipH="1">
                  <a:off x="460882" y="1734407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8" name="Google Shape;508;p12"/>
            <p:cNvGrpSpPr/>
            <p:nvPr/>
          </p:nvGrpSpPr>
          <p:grpSpPr>
            <a:xfrm>
              <a:off x="483304" y="1047022"/>
              <a:ext cx="5379583" cy="2693154"/>
              <a:chOff x="467544" y="988449"/>
              <a:chExt cx="3712939" cy="2611116"/>
            </a:xfrm>
          </p:grpSpPr>
          <p:sp>
            <p:nvSpPr>
              <p:cNvPr id="509" name="Google Shape;509;p12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10" name="Google Shape;510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11" name="Google Shape;511;p12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12" name="Google Shape;512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13" name="Google Shape;513;p12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4" name="Google Shape;514;p12"/>
            <p:cNvGrpSpPr/>
            <p:nvPr/>
          </p:nvGrpSpPr>
          <p:grpSpPr>
            <a:xfrm>
              <a:off x="499470" y="3861049"/>
              <a:ext cx="10846445" cy="2808310"/>
              <a:chOff x="467544" y="980727"/>
              <a:chExt cx="3712939" cy="2618838"/>
            </a:xfrm>
          </p:grpSpPr>
          <p:sp>
            <p:nvSpPr>
              <p:cNvPr id="515" name="Google Shape;515;p12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16" name="Google Shape;516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17" name="Google Shape;517;p12"/>
              <p:cNvGrpSpPr/>
              <p:nvPr/>
            </p:nvGrpSpPr>
            <p:grpSpPr>
              <a:xfrm>
                <a:off x="749081" y="980727"/>
                <a:ext cx="3174847" cy="956613"/>
                <a:chOff x="390562" y="1550398"/>
                <a:chExt cx="2457646" cy="885556"/>
              </a:xfrm>
            </p:grpSpPr>
            <p:grpSp>
              <p:nvGrpSpPr>
                <p:cNvPr id="518" name="Google Shape;518;p12"/>
                <p:cNvGrpSpPr/>
                <p:nvPr/>
              </p:nvGrpSpPr>
              <p:grpSpPr>
                <a:xfrm>
                  <a:off x="390562" y="1550398"/>
                  <a:ext cx="2457646" cy="885556"/>
                  <a:chOff x="390562" y="1550398"/>
                  <a:chExt cx="2457646" cy="885556"/>
                </a:xfrm>
              </p:grpSpPr>
              <p:pic>
                <p:nvPicPr>
                  <p:cNvPr descr="D:\alvin\pello\png4\90.png" id="519" name="Google Shape;519;p12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520" name="Google Shape;520;p12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798048"/>
                    <a:ext cx="2457646" cy="3739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521" name="Google Shape;521;p12"/>
                <p:cNvSpPr/>
                <p:nvPr/>
              </p:nvSpPr>
              <p:spPr>
                <a:xfrm flipH="1">
                  <a:off x="460882" y="1734407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22" name="Google Shape;522;p12"/>
            <p:cNvSpPr txBox="1"/>
            <p:nvPr/>
          </p:nvSpPr>
          <p:spPr>
            <a:xfrm>
              <a:off x="3365764" y="270622"/>
              <a:ext cx="6450914" cy="596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8A47C"/>
                  </a:solidFill>
                  <a:latin typeface="Calibri"/>
                  <a:ea typeface="Calibri"/>
                  <a:cs typeface="Calibri"/>
                  <a:sym typeface="Calibri"/>
                </a:rPr>
                <a:t>2018 NEWEST SMART HOME SYSTEM</a:t>
              </a:r>
              <a:endParaRPr sz="2800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3" name="Google Shape;52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6021" y="1575312"/>
              <a:ext cx="5014151" cy="20017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12"/>
            <p:cNvSpPr txBox="1"/>
            <p:nvPr/>
          </p:nvSpPr>
          <p:spPr>
            <a:xfrm>
              <a:off x="1897166" y="1058898"/>
              <a:ext cx="2937195" cy="4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Wireless IP Cameras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5" name="Google Shape;525;p12"/>
            <p:cNvSpPr txBox="1"/>
            <p:nvPr/>
          </p:nvSpPr>
          <p:spPr>
            <a:xfrm>
              <a:off x="5316266" y="3902501"/>
              <a:ext cx="2210080" cy="421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iHome kit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26" name="Google Shape;526;p12"/>
            <p:cNvSpPr txBox="1"/>
            <p:nvPr/>
          </p:nvSpPr>
          <p:spPr>
            <a:xfrm>
              <a:off x="8222046" y="1079829"/>
              <a:ext cx="14727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Z wave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527" name="Google Shape;52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1831" y="252242"/>
              <a:ext cx="2229856" cy="630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21307" y="4403468"/>
              <a:ext cx="6237122" cy="2098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87322" y="1571698"/>
              <a:ext cx="5462973" cy="19924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5" name="Google Shape;535;p13"/>
          <p:cNvGrpSpPr/>
          <p:nvPr/>
        </p:nvGrpSpPr>
        <p:grpSpPr>
          <a:xfrm>
            <a:off x="982721" y="466876"/>
            <a:ext cx="10223381" cy="5924247"/>
            <a:chOff x="377891" y="241057"/>
            <a:chExt cx="11116390" cy="6441728"/>
          </a:xfrm>
        </p:grpSpPr>
        <p:grpSp>
          <p:nvGrpSpPr>
            <p:cNvPr id="536" name="Google Shape;536;p13"/>
            <p:cNvGrpSpPr/>
            <p:nvPr/>
          </p:nvGrpSpPr>
          <p:grpSpPr>
            <a:xfrm>
              <a:off x="377891" y="1195171"/>
              <a:ext cx="3282060" cy="2693154"/>
              <a:chOff x="467544" y="988449"/>
              <a:chExt cx="3712939" cy="2611116"/>
            </a:xfrm>
          </p:grpSpPr>
          <p:sp>
            <p:nvSpPr>
              <p:cNvPr id="537" name="Google Shape;537;p13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38" name="Google Shape;538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39" name="Google Shape;539;p13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40" name="Google Shape;540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1" name="Google Shape;541;p13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2" name="Google Shape;542;p13"/>
            <p:cNvGrpSpPr/>
            <p:nvPr/>
          </p:nvGrpSpPr>
          <p:grpSpPr>
            <a:xfrm>
              <a:off x="3855285" y="1195171"/>
              <a:ext cx="3721831" cy="2693154"/>
              <a:chOff x="467544" y="988449"/>
              <a:chExt cx="3712939" cy="2611116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44" name="Google Shape;544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45" name="Google Shape;545;p13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46" name="Google Shape;546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7" name="Google Shape;547;p13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8" name="Google Shape;548;p13"/>
            <p:cNvGrpSpPr/>
            <p:nvPr/>
          </p:nvGrpSpPr>
          <p:grpSpPr>
            <a:xfrm>
              <a:off x="388023" y="3985843"/>
              <a:ext cx="3308039" cy="2693154"/>
              <a:chOff x="467544" y="988449"/>
              <a:chExt cx="3712939" cy="2611116"/>
            </a:xfrm>
          </p:grpSpPr>
          <p:sp>
            <p:nvSpPr>
              <p:cNvPr id="549" name="Google Shape;549;p13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50" name="Google Shape;550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51" name="Google Shape;551;p13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52" name="Google Shape;552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3" name="Google Shape;553;p13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54" name="Google Shape;554;p13"/>
            <p:cNvGrpSpPr/>
            <p:nvPr/>
          </p:nvGrpSpPr>
          <p:grpSpPr>
            <a:xfrm>
              <a:off x="7803591" y="3989631"/>
              <a:ext cx="3661859" cy="2693154"/>
              <a:chOff x="467544" y="988449"/>
              <a:chExt cx="3712939" cy="2611116"/>
            </a:xfrm>
          </p:grpSpPr>
          <p:sp>
            <p:nvSpPr>
              <p:cNvPr id="555" name="Google Shape;555;p13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56" name="Google Shape;556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57" name="Google Shape;557;p13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58" name="Google Shape;558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9" name="Google Shape;559;p13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0" name="Google Shape;560;p13"/>
            <p:cNvGrpSpPr/>
            <p:nvPr/>
          </p:nvGrpSpPr>
          <p:grpSpPr>
            <a:xfrm>
              <a:off x="3855285" y="3987525"/>
              <a:ext cx="3721831" cy="2693154"/>
              <a:chOff x="467544" y="988449"/>
              <a:chExt cx="3712939" cy="2611116"/>
            </a:xfrm>
          </p:grpSpPr>
          <p:sp>
            <p:nvSpPr>
              <p:cNvPr id="561" name="Google Shape;561;p13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62" name="Google Shape;562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63" name="Google Shape;563;p13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64" name="Google Shape;564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5" name="Google Shape;565;p13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566" name="Google Shape;56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8023" y="292131"/>
              <a:ext cx="3467262" cy="4953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7" name="Google Shape;567;p13"/>
            <p:cNvGrpSpPr/>
            <p:nvPr/>
          </p:nvGrpSpPr>
          <p:grpSpPr>
            <a:xfrm>
              <a:off x="7772450" y="1188510"/>
              <a:ext cx="3721831" cy="2693154"/>
              <a:chOff x="467544" y="988449"/>
              <a:chExt cx="3712939" cy="2611116"/>
            </a:xfrm>
          </p:grpSpPr>
          <p:sp>
            <p:nvSpPr>
              <p:cNvPr id="568" name="Google Shape;568;p13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569" name="Google Shape;569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70" name="Google Shape;570;p13"/>
              <p:cNvGrpSpPr/>
              <p:nvPr/>
            </p:nvGrpSpPr>
            <p:grpSpPr>
              <a:xfrm>
                <a:off x="749081" y="988449"/>
                <a:ext cx="3174847" cy="1048738"/>
                <a:chOff x="390562" y="1557548"/>
                <a:chExt cx="2457646" cy="970839"/>
              </a:xfrm>
            </p:grpSpPr>
            <p:pic>
              <p:nvPicPr>
                <p:cNvPr descr="D:\alvin\pello\png4\90.png" id="571" name="Google Shape;571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7548"/>
                  <a:ext cx="2457646" cy="9708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2" name="Google Shape;572;p13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3" name="Google Shape;573;p13"/>
            <p:cNvSpPr/>
            <p:nvPr/>
          </p:nvSpPr>
          <p:spPr>
            <a:xfrm>
              <a:off x="4929778" y="1188510"/>
              <a:ext cx="1633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Core Gateway</a:t>
              </a:r>
              <a:endParaRPr/>
            </a:p>
          </p:txBody>
        </p:sp>
        <p:pic>
          <p:nvPicPr>
            <p:cNvPr id="574" name="Google Shape;574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42610" y="2235682"/>
              <a:ext cx="2267909" cy="365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96378" y="2949804"/>
              <a:ext cx="2395936" cy="377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13"/>
            <p:cNvSpPr/>
            <p:nvPr/>
          </p:nvSpPr>
          <p:spPr>
            <a:xfrm>
              <a:off x="8765197" y="1173230"/>
              <a:ext cx="18617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Wireless  Router</a:t>
              </a: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952965" y="4027345"/>
              <a:ext cx="22004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Wireless Ceiling AP </a:t>
              </a:r>
              <a:endParaRPr/>
            </a:p>
          </p:txBody>
        </p:sp>
        <p:pic>
          <p:nvPicPr>
            <p:cNvPr id="578" name="Google Shape;578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806693" y="5150343"/>
              <a:ext cx="1768066" cy="1390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13"/>
            <p:cNvSpPr/>
            <p:nvPr/>
          </p:nvSpPr>
          <p:spPr>
            <a:xfrm>
              <a:off x="5171448" y="4000337"/>
              <a:ext cx="12058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 Wall AP</a:t>
              </a:r>
              <a:endParaRPr/>
            </a:p>
          </p:txBody>
        </p:sp>
        <p:pic>
          <p:nvPicPr>
            <p:cNvPr descr="QQ图片20151203095750" id="580" name="Google Shape;580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393665" y="5007715"/>
              <a:ext cx="1274403" cy="1332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006052" y="5000772"/>
              <a:ext cx="1313894" cy="1344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13"/>
            <p:cNvSpPr/>
            <p:nvPr/>
          </p:nvSpPr>
          <p:spPr>
            <a:xfrm>
              <a:off x="8611068" y="3972085"/>
              <a:ext cx="2268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Outdoor Wireless AP</a:t>
              </a: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1213261" y="1176791"/>
              <a:ext cx="17652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Wireless Bridge</a:t>
              </a:r>
              <a:endParaRPr/>
            </a:p>
          </p:txBody>
        </p:sp>
        <p:pic>
          <p:nvPicPr>
            <p:cNvPr descr="CF-E214N-01" id="584" name="Google Shape;584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92292" y="2250334"/>
              <a:ext cx="914400" cy="1218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002026" y="2231429"/>
              <a:ext cx="975445" cy="1201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Google Shape;586;p13"/>
            <p:cNvSpPr/>
            <p:nvPr/>
          </p:nvSpPr>
          <p:spPr>
            <a:xfrm>
              <a:off x="5476648" y="569735"/>
              <a:ext cx="51069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Fashionable Appearance Powerful Function</a:t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563559" y="241057"/>
              <a:ext cx="25330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Essence of Quality</a:t>
              </a:r>
              <a:endParaRPr/>
            </a:p>
          </p:txBody>
        </p:sp>
        <p:pic>
          <p:nvPicPr>
            <p:cNvPr id="588" name="Google Shape;588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007271" y="1840992"/>
              <a:ext cx="1604821" cy="1599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601617" y="1776918"/>
              <a:ext cx="1892664" cy="1631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372964" y="4501941"/>
              <a:ext cx="421189" cy="1956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211167" y="4968100"/>
              <a:ext cx="1896047" cy="113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27726" y="4843519"/>
              <a:ext cx="1374299" cy="7966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9" name="Google Shape;599;p14"/>
          <p:cNvGrpSpPr/>
          <p:nvPr/>
        </p:nvGrpSpPr>
        <p:grpSpPr>
          <a:xfrm>
            <a:off x="981844" y="404664"/>
            <a:ext cx="9649072" cy="5744555"/>
            <a:chOff x="192107" y="-55554"/>
            <a:chExt cx="11158889" cy="6643420"/>
          </a:xfrm>
        </p:grpSpPr>
        <p:grpSp>
          <p:nvGrpSpPr>
            <p:cNvPr id="600" name="Google Shape;600;p14"/>
            <p:cNvGrpSpPr/>
            <p:nvPr/>
          </p:nvGrpSpPr>
          <p:grpSpPr>
            <a:xfrm>
              <a:off x="4718855" y="1114014"/>
              <a:ext cx="3270416" cy="2792398"/>
              <a:chOff x="467544" y="980727"/>
              <a:chExt cx="3712939" cy="2618838"/>
            </a:xfrm>
          </p:grpSpPr>
          <p:sp>
            <p:nvSpPr>
              <p:cNvPr id="601" name="Google Shape;601;p14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602" name="Google Shape;60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03" name="Google Shape;603;p14"/>
              <p:cNvGrpSpPr/>
              <p:nvPr/>
            </p:nvGrpSpPr>
            <p:grpSpPr>
              <a:xfrm>
                <a:off x="749081" y="980727"/>
                <a:ext cx="3174847" cy="956613"/>
                <a:chOff x="390562" y="1550398"/>
                <a:chExt cx="2457646" cy="885556"/>
              </a:xfrm>
            </p:grpSpPr>
            <p:pic>
              <p:nvPicPr>
                <p:cNvPr descr="D:\alvin\pello\png4\90.png" id="604" name="Google Shape;604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0398"/>
                  <a:ext cx="2457646" cy="8855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05" name="Google Shape;605;p14"/>
                <p:cNvSpPr/>
                <p:nvPr/>
              </p:nvSpPr>
              <p:spPr>
                <a:xfrm flipH="1">
                  <a:off x="434665" y="1585760"/>
                  <a:ext cx="2293879" cy="2162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6" name="Google Shape;606;p14"/>
            <p:cNvGrpSpPr/>
            <p:nvPr/>
          </p:nvGrpSpPr>
          <p:grpSpPr>
            <a:xfrm>
              <a:off x="8085779" y="1114014"/>
              <a:ext cx="3252453" cy="2787983"/>
              <a:chOff x="467544" y="980726"/>
              <a:chExt cx="3712939" cy="2618839"/>
            </a:xfrm>
          </p:grpSpPr>
          <p:sp>
            <p:nvSpPr>
              <p:cNvPr id="607" name="Google Shape;607;p14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608" name="Google Shape;60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09" name="Google Shape;609;p14"/>
              <p:cNvGrpSpPr/>
              <p:nvPr/>
            </p:nvGrpSpPr>
            <p:grpSpPr>
              <a:xfrm>
                <a:off x="749081" y="980726"/>
                <a:ext cx="3174847" cy="956613"/>
                <a:chOff x="390562" y="1550398"/>
                <a:chExt cx="2457646" cy="885556"/>
              </a:xfrm>
            </p:grpSpPr>
            <p:grpSp>
              <p:nvGrpSpPr>
                <p:cNvPr id="610" name="Google Shape;610;p14"/>
                <p:cNvGrpSpPr/>
                <p:nvPr/>
              </p:nvGrpSpPr>
              <p:grpSpPr>
                <a:xfrm>
                  <a:off x="390562" y="1550398"/>
                  <a:ext cx="2457646" cy="885556"/>
                  <a:chOff x="390562" y="1550398"/>
                  <a:chExt cx="2457646" cy="885556"/>
                </a:xfrm>
              </p:grpSpPr>
              <p:pic>
                <p:nvPicPr>
                  <p:cNvPr descr="D:\alvin\pello\png4\90.png" id="611" name="Google Shape;611;p14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612" name="Google Shape;612;p14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667593"/>
                    <a:ext cx="2457646" cy="6379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613" name="Google Shape;613;p14"/>
                <p:cNvSpPr/>
                <p:nvPr/>
              </p:nvSpPr>
              <p:spPr>
                <a:xfrm flipH="1">
                  <a:off x="460882" y="1590167"/>
                  <a:ext cx="2293879" cy="2203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14" name="Google Shape;614;p14"/>
            <p:cNvGrpSpPr/>
            <p:nvPr/>
          </p:nvGrpSpPr>
          <p:grpSpPr>
            <a:xfrm>
              <a:off x="1053853" y="3901997"/>
              <a:ext cx="3384374" cy="2637777"/>
              <a:chOff x="467544" y="844325"/>
              <a:chExt cx="3712939" cy="2755240"/>
            </a:xfrm>
          </p:grpSpPr>
          <p:sp>
            <p:nvSpPr>
              <p:cNvPr id="615" name="Google Shape;615;p14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616" name="Google Shape;616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17" name="Google Shape;617;p14"/>
              <p:cNvGrpSpPr/>
              <p:nvPr/>
            </p:nvGrpSpPr>
            <p:grpSpPr>
              <a:xfrm>
                <a:off x="499119" y="844325"/>
                <a:ext cx="3681364" cy="1169193"/>
                <a:chOff x="197067" y="1424127"/>
                <a:chExt cx="2849740" cy="1082346"/>
              </a:xfrm>
            </p:grpSpPr>
            <p:pic>
              <p:nvPicPr>
                <p:cNvPr descr="D:\alvin\pello\png4\90.png" id="618" name="Google Shape;618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97067" y="1424127"/>
                  <a:ext cx="2849740" cy="10823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19" name="Google Shape;619;p14"/>
                <p:cNvSpPr/>
                <p:nvPr/>
              </p:nvSpPr>
              <p:spPr>
                <a:xfrm flipH="1">
                  <a:off x="478180" y="1424128"/>
                  <a:ext cx="2293879" cy="2380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20" name="Google Shape;620;p14"/>
            <p:cNvGrpSpPr/>
            <p:nvPr/>
          </p:nvGrpSpPr>
          <p:grpSpPr>
            <a:xfrm>
              <a:off x="8085780" y="3946396"/>
              <a:ext cx="3265216" cy="2641137"/>
              <a:chOff x="467544" y="996131"/>
              <a:chExt cx="3712939" cy="2603434"/>
            </a:xfrm>
          </p:grpSpPr>
          <p:sp>
            <p:nvSpPr>
              <p:cNvPr id="621" name="Google Shape;621;p14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622" name="Google Shape;62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23" name="Google Shape;623;p14"/>
              <p:cNvGrpSpPr/>
              <p:nvPr/>
            </p:nvGrpSpPr>
            <p:grpSpPr>
              <a:xfrm>
                <a:off x="749081" y="996131"/>
                <a:ext cx="3174847" cy="1059603"/>
                <a:chOff x="390562" y="1564658"/>
                <a:chExt cx="2457646" cy="980896"/>
              </a:xfrm>
            </p:grpSpPr>
            <p:pic>
              <p:nvPicPr>
                <p:cNvPr descr="D:\alvin\pello\png4\90.png" id="624" name="Google Shape;624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64658"/>
                  <a:ext cx="2457646" cy="9808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25" name="Google Shape;625;p14"/>
                <p:cNvSpPr/>
                <p:nvPr/>
              </p:nvSpPr>
              <p:spPr>
                <a:xfrm flipH="1">
                  <a:off x="460882" y="1638653"/>
                  <a:ext cx="2293879" cy="2246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626" name="Google Shape;626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2107" y="-55554"/>
              <a:ext cx="1811338" cy="1311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7" name="Google Shape;627;p14"/>
            <p:cNvGrpSpPr/>
            <p:nvPr/>
          </p:nvGrpSpPr>
          <p:grpSpPr>
            <a:xfrm>
              <a:off x="1010974" y="1124745"/>
              <a:ext cx="3427253" cy="2789531"/>
              <a:chOff x="467544" y="980726"/>
              <a:chExt cx="3712939" cy="2618839"/>
            </a:xfrm>
          </p:grpSpPr>
          <p:sp>
            <p:nvSpPr>
              <p:cNvPr id="628" name="Google Shape;628;p14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629" name="Google Shape;629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30" name="Google Shape;630;p14"/>
              <p:cNvGrpSpPr/>
              <p:nvPr/>
            </p:nvGrpSpPr>
            <p:grpSpPr>
              <a:xfrm>
                <a:off x="749081" y="980726"/>
                <a:ext cx="3174847" cy="956613"/>
                <a:chOff x="390562" y="1550398"/>
                <a:chExt cx="2457646" cy="885556"/>
              </a:xfrm>
            </p:grpSpPr>
            <p:grpSp>
              <p:nvGrpSpPr>
                <p:cNvPr id="631" name="Google Shape;631;p14"/>
                <p:cNvGrpSpPr/>
                <p:nvPr/>
              </p:nvGrpSpPr>
              <p:grpSpPr>
                <a:xfrm>
                  <a:off x="390562" y="1550398"/>
                  <a:ext cx="2457646" cy="885556"/>
                  <a:chOff x="390562" y="1550398"/>
                  <a:chExt cx="2457646" cy="885556"/>
                </a:xfrm>
              </p:grpSpPr>
              <p:pic>
                <p:nvPicPr>
                  <p:cNvPr descr="D:\alvin\pello\png4\90.png" id="632" name="Google Shape;632;p14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633" name="Google Shape;633;p14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390562" y="1667593"/>
                    <a:ext cx="2457646" cy="6379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634" name="Google Shape;634;p14"/>
                <p:cNvSpPr/>
                <p:nvPr/>
              </p:nvSpPr>
              <p:spPr>
                <a:xfrm flipH="1">
                  <a:off x="460882" y="1590167"/>
                  <a:ext cx="2293879" cy="2139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FIBER OPTIC</a:t>
                  </a:r>
                  <a:endParaRPr/>
                </a:p>
              </p:txBody>
            </p:sp>
          </p:grpSp>
        </p:grpSp>
        <p:grpSp>
          <p:nvGrpSpPr>
            <p:cNvPr id="635" name="Google Shape;635;p14"/>
            <p:cNvGrpSpPr/>
            <p:nvPr/>
          </p:nvGrpSpPr>
          <p:grpSpPr>
            <a:xfrm>
              <a:off x="4718855" y="3914275"/>
              <a:ext cx="3270416" cy="2673591"/>
              <a:chOff x="467544" y="949780"/>
              <a:chExt cx="3712939" cy="2649785"/>
            </a:xfrm>
          </p:grpSpPr>
          <p:sp>
            <p:nvSpPr>
              <p:cNvPr id="636" name="Google Shape;636;p14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637" name="Google Shape;637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38" name="Google Shape;638;p14"/>
              <p:cNvGrpSpPr/>
              <p:nvPr/>
            </p:nvGrpSpPr>
            <p:grpSpPr>
              <a:xfrm>
                <a:off x="700604" y="949780"/>
                <a:ext cx="3174847" cy="1061529"/>
                <a:chOff x="353036" y="1521750"/>
                <a:chExt cx="2457646" cy="982679"/>
              </a:xfrm>
            </p:grpSpPr>
            <p:pic>
              <p:nvPicPr>
                <p:cNvPr descr="D:\alvin\pello\png4\90.png" id="639" name="Google Shape;639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53036" y="1521750"/>
                  <a:ext cx="2457646" cy="9826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40" name="Google Shape;640;p14"/>
                <p:cNvSpPr/>
                <p:nvPr/>
              </p:nvSpPr>
              <p:spPr>
                <a:xfrm flipH="1">
                  <a:off x="460882" y="1590167"/>
                  <a:ext cx="2293879" cy="2203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1" name="Google Shape;641;p14"/>
            <p:cNvSpPr/>
            <p:nvPr/>
          </p:nvSpPr>
          <p:spPr>
            <a:xfrm flipH="1">
              <a:off x="5079396" y="1199795"/>
              <a:ext cx="2735284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UTP</a:t>
              </a: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 flipH="1">
              <a:off x="8629977" y="1188189"/>
              <a:ext cx="25745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RG CABLE</a:t>
              </a: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flipH="1">
              <a:off x="1153186" y="3999123"/>
              <a:ext cx="3185708" cy="249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MEDIA CONVERTER AND SFP MODULE</a:t>
              </a: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flipH="1">
              <a:off x="5029207" y="3972122"/>
              <a:ext cx="2735284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INDUSTRIAL SWITCH</a:t>
              </a: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flipH="1">
              <a:off x="8481360" y="4002384"/>
              <a:ext cx="2735284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RACK CABINET</a:t>
              </a:r>
              <a:endParaRPr/>
            </a:p>
          </p:txBody>
        </p:sp>
        <p:pic>
          <p:nvPicPr>
            <p:cNvPr descr="ผลการค้นหารูปภาพสำหรับ utp" id="646" name="Google Shape;646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85935" y="1878349"/>
              <a:ext cx="3203336" cy="18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42161" y="5951870"/>
              <a:ext cx="744325" cy="472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39579" y="5951870"/>
              <a:ext cx="744325" cy="472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17954" y="5951870"/>
              <a:ext cx="744325" cy="472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ผลการค้นหารูปภาพสำหรับ industrial switch" id="650" name="Google Shape;650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85935" y="4726812"/>
              <a:ext cx="3108290" cy="1461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351835" y="1830725"/>
              <a:ext cx="2712496" cy="1731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42161" y="1602691"/>
              <a:ext cx="1031930" cy="2070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439569" y="1698874"/>
              <a:ext cx="1858352" cy="208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282650" y="5384532"/>
              <a:ext cx="938706" cy="96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315186" y="4478778"/>
              <a:ext cx="847274" cy="1853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196768" y="4409252"/>
              <a:ext cx="969184" cy="1938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59416" y="4383461"/>
              <a:ext cx="3330367" cy="15684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5"/>
          <p:cNvSpPr/>
          <p:nvPr/>
        </p:nvSpPr>
        <p:spPr>
          <a:xfrm>
            <a:off x="4172421" y="549088"/>
            <a:ext cx="4012959" cy="77852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59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พันธมิตรหน่วยงานราชการ</a:t>
            </a:r>
            <a:endParaRPr/>
          </a:p>
        </p:txBody>
      </p:sp>
      <p:pic>
        <p:nvPicPr>
          <p:cNvPr descr="1231612_235597349928013_1457604213_n.jpg" id="665" name="Google Shape;665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790" y="1695493"/>
            <a:ext cx="1333866" cy="126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5"/>
          <p:cNvPicPr preferRelativeResize="0"/>
          <p:nvPr/>
        </p:nvPicPr>
        <p:blipFill rotWithShape="1">
          <a:blip r:embed="rId5">
            <a:alphaModFix/>
          </a:blip>
          <a:srcRect b="74610" l="14275" r="76940" t="9765"/>
          <a:stretch/>
        </p:blipFill>
        <p:spPr>
          <a:xfrm>
            <a:off x="5457739" y="1772816"/>
            <a:ext cx="1273345" cy="1148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gif" id="667" name="Google Shape;66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3071" y="1695021"/>
            <a:ext cx="1152316" cy="118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200pix.gif" id="668" name="Google Shape;66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6193" y="1568308"/>
            <a:ext cx="1375827" cy="1316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50x456-images-stories-logo-10-15-police_58.jpg" id="669" name="Google Shape;66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08020" y="3150493"/>
            <a:ext cx="1309880" cy="118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ผลการค้นหารูปภาพสำหรับ กรมทางหลวง โลโก้" id="670" name="Google Shape;670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5037" y="4665377"/>
            <a:ext cx="1309880" cy="1332081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5"/>
          <p:cNvSpPr txBox="1"/>
          <p:nvPr/>
        </p:nvSpPr>
        <p:spPr>
          <a:xfrm>
            <a:off x="710738" y="285517"/>
            <a:ext cx="10451205" cy="613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fontScale="97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t/>
            </a:r>
            <a:endParaRPr sz="3599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2" name="Google Shape;67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25711" y="3372558"/>
            <a:ext cx="2660839" cy="97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11769" y="1717326"/>
            <a:ext cx="1220862" cy="118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99603" y="4580964"/>
            <a:ext cx="1509510" cy="149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73804" y="4624822"/>
            <a:ext cx="1410194" cy="1337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ผลการค้นหารูปภาพสำหรับ เทศบาลปากเกร็ด โลโก้" id="676" name="Google Shape;676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98684" y="4649634"/>
            <a:ext cx="1278644" cy="1278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ผลการค้นหารูปภาพสำหรับ logo กทม" id="677" name="Google Shape;677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00057" y="3092170"/>
            <a:ext cx="1178767" cy="117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675237" y="3179764"/>
            <a:ext cx="1867702" cy="125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804600" y="4644617"/>
            <a:ext cx="1376598" cy="127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16"/>
          <p:cNvGrpSpPr/>
          <p:nvPr/>
        </p:nvGrpSpPr>
        <p:grpSpPr>
          <a:xfrm>
            <a:off x="1710930" y="868239"/>
            <a:ext cx="8766963" cy="4840148"/>
            <a:chOff x="509904" y="324024"/>
            <a:chExt cx="10707861" cy="5911697"/>
          </a:xfrm>
        </p:grpSpPr>
        <p:pic>
          <p:nvPicPr>
            <p:cNvPr id="686" name="Google Shape;68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5489" y="1461029"/>
              <a:ext cx="2692949" cy="800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13975" y="1553658"/>
              <a:ext cx="2903975" cy="685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12441" y="4528065"/>
              <a:ext cx="2685214" cy="1401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f.ptcdn.info/173/001/000/1358057366-126-o.jpg" id="689" name="Google Shape;689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9904" y="4509120"/>
              <a:ext cx="1625037" cy="172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61964" y="2772844"/>
              <a:ext cx="2857500" cy="120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16494" y="2860161"/>
              <a:ext cx="3479869" cy="1101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lipart&#10;&#10;Description generated with high confidence" id="692" name="Google Shape;692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45841" y="4315871"/>
              <a:ext cx="1744217" cy="1825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596363" y="4320187"/>
              <a:ext cx="1621402" cy="1609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78788" y="1151678"/>
              <a:ext cx="1610524" cy="1349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6"/>
            <p:cNvSpPr/>
            <p:nvPr/>
          </p:nvSpPr>
          <p:spPr>
            <a:xfrm>
              <a:off x="2873546" y="324024"/>
              <a:ext cx="5595821" cy="778521"/>
            </a:xfrm>
            <a:prstGeom prst="rect">
              <a:avLst/>
            </a:prstGeom>
            <a:solidFill>
              <a:schemeClr val="accent1"/>
            </a:solidFill>
            <a:ln cap="rnd" cmpd="sng" w="19050">
              <a:solidFill>
                <a:srgbClr val="4594A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พันธมิตรหน่วยงานเอกชน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633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17"/>
          <p:cNvSpPr/>
          <p:nvPr/>
        </p:nvSpPr>
        <p:spPr>
          <a:xfrm>
            <a:off x="4373049" y="5445224"/>
            <a:ext cx="3456384" cy="830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sz="4799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3" name="Google Shape;703;p17"/>
          <p:cNvSpPr/>
          <p:nvPr/>
        </p:nvSpPr>
        <p:spPr>
          <a:xfrm>
            <a:off x="2205980" y="3622769"/>
            <a:ext cx="147062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เราสัญญาว่าจะรักษาคุณภาพและบริการที่ดีตลอดไป</a:t>
            </a:r>
            <a:endParaRPr sz="28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704" name="Google Shape;7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0196" y="1037631"/>
            <a:ext cx="4191955" cy="219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 txBox="1"/>
          <p:nvPr/>
        </p:nvSpPr>
        <p:spPr>
          <a:xfrm>
            <a:off x="1629916" y="1700808"/>
            <a:ext cx="18722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เกี่ยวกับเรา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739328" y="2102510"/>
            <a:ext cx="11233248" cy="3054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	</a:t>
            </a:r>
            <a:r>
              <a:rPr lang="en-US" sz="1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บริษัทซัคเซสเน็ตเวิร์ค แอนด์คอมมิวนิเคชั่น จำกัด ได้ก่อตั้งเมื่อวันที่ 24 มิถุนายน 2554 ด้วยทุนจดทะเบียน 10 ล้านบาท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ซึ่งได้เปิดดำเนินการมาจนถึงปัจจุบัน เป็นเวลา 7 ปี ทางบริษัทฯ เป็นตัวแทนจำหน่ายกล้องวงจรปิดคุณภาพมาตรฐานสากล และอุปกรณ์ต่างๆ ที่เกี่ยวข้องทั้งหมด และทางบริษัทฯ ยังช่วยลูกค้าในการออกแบบโครงข่ายกล้องวงจรปิดและระบบเน็ตเวิร์คต่างๆ อีกด้วย </a:t>
            </a:r>
            <a:endParaRPr sz="14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	อุปกรณ์ที่ทางบริษัทฯ นำเข้าจัดจำหน่ายมีดังนี้ กล้องวงจรปิด, Wireless, Industrial Switch, Media Converter, Fiber Optic, Rack Cabinet และ อุปกรณ์ที่เกี่ยวข้องกับงานระบบเน็ตเวิร์คทุกชนิด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	ทั้งนี้บริษัทฯ ยังพร้อมไปด้วยบุคคลากรที่สามารถช่วยลูกค้าออกแบบระบบ แก้ไข หรือปรับปรุงระบบที่มีอยู่เดิมให้สามารถใช้งานได้อย่างมีประสิทธิภาพยิ่งขึ้น และทางบริษัทยังได้ช่วยสนับสนุนการจัดทำโครงการของรัฐและภาคเอกชน และหน่วยงานต่างๆ มาโดยตลอด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 txBox="1"/>
          <p:nvPr/>
        </p:nvSpPr>
        <p:spPr>
          <a:xfrm>
            <a:off x="1629916" y="2426985"/>
            <a:ext cx="15121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วิสัยทัศน์</a:t>
            </a:r>
            <a:endParaRPr sz="3200">
              <a:solidFill>
                <a:srgbClr val="16B0E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672469" y="2780928"/>
            <a:ext cx="10843885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	บริษัทฯ เลือกผลิตภัณฑ์ที่มีคุณภาพเพื่อตอบสนองความต้องการของลูกค้าในกลุ่มต่างๆ ทั้งกลุ่ม Enterprise และกลุ่มลูกค้าใช้งานในบ้าน ทั้งนี้ทางบริษัทฯ ยังได้จัดสัมมนาและอบรมเกี่ยวกับผลิตภัณฑ์ใหม่ๆ เพื่อลูกค้าจะได้เสริมความรู้และแนะนำสินค้าชนิดนั้นๆ ได้อย่างเหมาะสม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1341884" y="1091690"/>
            <a:ext cx="29938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เป้าหมาย</a:t>
            </a:r>
            <a:r>
              <a:rPr lang="en-US" sz="3200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2018</a:t>
            </a:r>
            <a:endParaRPr sz="3200">
              <a:solidFill>
                <a:srgbClr val="16B0E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445237" y="1558835"/>
            <a:ext cx="1101722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	บริษัทฯ เล็งเห็นถึงการพัฒนาของสัญญาณเครือข่ายและระบบอย่างไม่หยุดยั้ง และมุ่งเน้นไปที่ความสำเร็จของลูกค้าและคู่ค้าเป็นสิ่งสำคัญ ร่วมวิเคราะห์สถานะขององค์กรเพื่อการบริหารและให้คู่ค้ามีความเข้าใจในสินค้าและระบบการทำงานที่ดียิ่งขึ้นในการปรับใช้กับองค์กรเพื่อพัฒนาร่วมกัน ด้วยผลิตภัณฑ์และบริการที่มีคุณภาพที่ดียิ่งขึ้นในอนาคต</a:t>
            </a:r>
            <a:endParaRPr/>
          </a:p>
        </p:txBody>
      </p:sp>
      <p:grpSp>
        <p:nvGrpSpPr>
          <p:cNvPr id="176" name="Google Shape;176;p4"/>
          <p:cNvGrpSpPr/>
          <p:nvPr/>
        </p:nvGrpSpPr>
        <p:grpSpPr>
          <a:xfrm>
            <a:off x="2907570" y="2999694"/>
            <a:ext cx="6104535" cy="3637793"/>
            <a:chOff x="404116" y="51033"/>
            <a:chExt cx="6104535" cy="3637793"/>
          </a:xfrm>
        </p:grpSpPr>
        <p:sp>
          <p:nvSpPr>
            <p:cNvPr id="177" name="Google Shape;177;p4"/>
            <p:cNvSpPr/>
            <p:nvPr/>
          </p:nvSpPr>
          <p:spPr>
            <a:xfrm>
              <a:off x="2266466" y="2117657"/>
              <a:ext cx="2379834" cy="1571169"/>
            </a:xfrm>
            <a:prstGeom prst="ellipse">
              <a:avLst/>
            </a:prstGeom>
            <a:gradFill>
              <a:gsLst>
                <a:gs pos="0">
                  <a:srgbClr val="478BC6"/>
                </a:gs>
                <a:gs pos="78000">
                  <a:srgbClr val="2977B1"/>
                </a:gs>
                <a:gs pos="100000">
                  <a:srgbClr val="2977B1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2614985" y="2347749"/>
              <a:ext cx="1682796" cy="1110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SUCCESS NETWORK AND COMMUNICATION</a:t>
              </a: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10800000">
              <a:off x="1150422" y="2679351"/>
              <a:ext cx="1054661" cy="44778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04116" y="2306198"/>
              <a:ext cx="1492611" cy="1194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CD353"/>
                </a:gs>
                <a:gs pos="78000">
                  <a:srgbClr val="89C435"/>
                </a:gs>
                <a:gs pos="100000">
                  <a:srgbClr val="89C43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439090" y="2341172"/>
              <a:ext cx="1422663" cy="112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n-U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Knowing and understanding customer needs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8100000">
              <a:off x="1635006" y="1509460"/>
              <a:ext cx="1302974" cy="44778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079517" y="675637"/>
              <a:ext cx="1492611" cy="1194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CD353"/>
                </a:gs>
                <a:gs pos="78000">
                  <a:srgbClr val="89C435"/>
                </a:gs>
                <a:gs pos="100000">
                  <a:srgbClr val="89C43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1114491" y="710611"/>
              <a:ext cx="1422663" cy="112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n-U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Find customer needs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-5430499">
              <a:off x="2748126" y="1118569"/>
              <a:ext cx="1388820" cy="44778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690070" y="51033"/>
              <a:ext cx="1492611" cy="1194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CD353"/>
                </a:gs>
                <a:gs pos="78000">
                  <a:srgbClr val="89C435"/>
                </a:gs>
                <a:gs pos="100000">
                  <a:srgbClr val="89C43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2725044" y="86007"/>
              <a:ext cx="1422663" cy="112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n-U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Offers impressive service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-2700000">
              <a:off x="3974786" y="1509460"/>
              <a:ext cx="1302974" cy="44778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340639" y="675637"/>
              <a:ext cx="1492611" cy="1194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CD353"/>
                </a:gs>
                <a:gs pos="78000">
                  <a:srgbClr val="89C435"/>
                </a:gs>
                <a:gs pos="100000">
                  <a:srgbClr val="89C43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4375613" y="710611"/>
              <a:ext cx="1422663" cy="112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n-U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Fix trouble for customer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707683" y="2679351"/>
              <a:ext cx="1054661" cy="447783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5016040" y="2306198"/>
              <a:ext cx="1492611" cy="1194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CD353"/>
                </a:gs>
                <a:gs pos="78000">
                  <a:srgbClr val="89C435"/>
                </a:gs>
                <a:gs pos="100000">
                  <a:srgbClr val="89C435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5051014" y="2341172"/>
              <a:ext cx="1422663" cy="112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rebuchet MS"/>
                <a:buNone/>
              </a:pPr>
              <a:r>
                <a:rPr lang="en-US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Innovation and services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/>
          <p:nvPr/>
        </p:nvSpPr>
        <p:spPr>
          <a:xfrm>
            <a:off x="1815274" y="1669671"/>
            <a:ext cx="29523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6B0E3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</a:t>
            </a:r>
            <a:endParaRPr sz="1800">
              <a:solidFill>
                <a:srgbClr val="16B0E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>
            <a:off x="1377095" y="1628800"/>
            <a:ext cx="8714566" cy="3595352"/>
            <a:chOff x="43916" y="846660"/>
            <a:chExt cx="10869124" cy="4484253"/>
          </a:xfrm>
        </p:grpSpPr>
        <p:grpSp>
          <p:nvGrpSpPr>
            <p:cNvPr id="202" name="Google Shape;202;p5"/>
            <p:cNvGrpSpPr/>
            <p:nvPr/>
          </p:nvGrpSpPr>
          <p:grpSpPr>
            <a:xfrm>
              <a:off x="43916" y="2235322"/>
              <a:ext cx="1803245" cy="2562487"/>
              <a:chOff x="43916" y="750538"/>
              <a:chExt cx="1803245" cy="2562487"/>
            </a:xfrm>
          </p:grpSpPr>
          <p:sp>
            <p:nvSpPr>
              <p:cNvPr id="203" name="Google Shape;203;p5"/>
              <p:cNvSpPr/>
              <p:nvPr/>
            </p:nvSpPr>
            <p:spPr>
              <a:xfrm>
                <a:off x="43916" y="750538"/>
                <a:ext cx="1759670" cy="569187"/>
              </a:xfrm>
              <a:prstGeom prst="roundRect">
                <a:avLst>
                  <a:gd fmla="val 10000" name="adj"/>
                </a:avLst>
              </a:prstGeom>
              <a:solidFill>
                <a:srgbClr val="5ECBEE"/>
              </a:solidFill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5"/>
              <p:cNvSpPr txBox="1"/>
              <p:nvPr/>
            </p:nvSpPr>
            <p:spPr>
              <a:xfrm>
                <a:off x="60587" y="767209"/>
                <a:ext cx="1726328" cy="535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38100" spcFirstLastPara="1" rIns="381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Trebuchet MS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Sales manager</a:t>
                </a: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19883" y="1319726"/>
                <a:ext cx="132377" cy="43705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06" name="Google Shape;206;p5"/>
              <p:cNvSpPr/>
              <p:nvPr/>
            </p:nvSpPr>
            <p:spPr>
              <a:xfrm>
                <a:off x="352261" y="1528029"/>
                <a:ext cx="1401069" cy="457512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5"/>
              <p:cNvSpPr txBox="1"/>
              <p:nvPr/>
            </p:nvSpPr>
            <p:spPr>
              <a:xfrm>
                <a:off x="365661" y="1541429"/>
                <a:ext cx="1374269" cy="430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Project sales</a:t>
                </a: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219883" y="1319726"/>
                <a:ext cx="136271" cy="1198268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09" name="Google Shape;209;p5"/>
              <p:cNvSpPr/>
              <p:nvPr/>
            </p:nvSpPr>
            <p:spPr>
              <a:xfrm>
                <a:off x="356155" y="2295535"/>
                <a:ext cx="1288710" cy="444919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5"/>
              <p:cNvSpPr txBox="1"/>
              <p:nvPr/>
            </p:nvSpPr>
            <p:spPr>
              <a:xfrm>
                <a:off x="369186" y="2308566"/>
                <a:ext cx="1262648" cy="41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Country side sale</a:t>
                </a: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9883" y="1319726"/>
                <a:ext cx="132377" cy="1782502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12" name="Google Shape;212;p5"/>
              <p:cNvSpPr/>
              <p:nvPr/>
            </p:nvSpPr>
            <p:spPr>
              <a:xfrm>
                <a:off x="352261" y="2891431"/>
                <a:ext cx="1494900" cy="421594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5"/>
              <p:cNvSpPr txBox="1"/>
              <p:nvPr/>
            </p:nvSpPr>
            <p:spPr>
              <a:xfrm>
                <a:off x="364609" y="2903779"/>
                <a:ext cx="1470204" cy="396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Retail sales</a:t>
                </a:r>
                <a:endParaRPr/>
              </a:p>
            </p:txBody>
          </p:sp>
        </p:grpSp>
        <p:grpSp>
          <p:nvGrpSpPr>
            <p:cNvPr id="214" name="Google Shape;214;p5"/>
            <p:cNvGrpSpPr/>
            <p:nvPr/>
          </p:nvGrpSpPr>
          <p:grpSpPr>
            <a:xfrm>
              <a:off x="2456001" y="2218463"/>
              <a:ext cx="1683749" cy="2779812"/>
              <a:chOff x="106005" y="877695"/>
              <a:chExt cx="1683749" cy="2779812"/>
            </a:xfrm>
          </p:grpSpPr>
          <p:sp>
            <p:nvSpPr>
              <p:cNvPr id="215" name="Google Shape;215;p5"/>
              <p:cNvSpPr/>
              <p:nvPr/>
            </p:nvSpPr>
            <p:spPr>
              <a:xfrm>
                <a:off x="106005" y="877695"/>
                <a:ext cx="1683749" cy="586220"/>
              </a:xfrm>
              <a:prstGeom prst="roundRect">
                <a:avLst>
                  <a:gd fmla="val 10000" name="adj"/>
                </a:avLst>
              </a:prstGeom>
              <a:solidFill>
                <a:srgbClr val="5ECBEE"/>
              </a:solidFill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5"/>
              <p:cNvSpPr txBox="1"/>
              <p:nvPr/>
            </p:nvSpPr>
            <p:spPr>
              <a:xfrm>
                <a:off x="123175" y="894865"/>
                <a:ext cx="1649409" cy="551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38100" spcFirstLastPara="1" rIns="381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Trebuchet MS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Support manager</a:t>
                </a: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228660" y="1463916"/>
                <a:ext cx="91440" cy="278265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42385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18" name="Google Shape;218;p5"/>
              <p:cNvSpPr/>
              <p:nvPr/>
            </p:nvSpPr>
            <p:spPr>
              <a:xfrm>
                <a:off x="337157" y="1549989"/>
                <a:ext cx="1452189" cy="384384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5"/>
              <p:cNvSpPr txBox="1"/>
              <p:nvPr/>
            </p:nvSpPr>
            <p:spPr>
              <a:xfrm>
                <a:off x="348415" y="1561247"/>
                <a:ext cx="1429673" cy="361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Project</a:t>
                </a: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228660" y="1463916"/>
                <a:ext cx="91440" cy="93147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19336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21" name="Google Shape;221;p5"/>
              <p:cNvSpPr/>
              <p:nvPr/>
            </p:nvSpPr>
            <p:spPr>
              <a:xfrm>
                <a:off x="319594" y="2200754"/>
                <a:ext cx="1356727" cy="389264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5"/>
              <p:cNvSpPr txBox="1"/>
              <p:nvPr/>
            </p:nvSpPr>
            <p:spPr>
              <a:xfrm>
                <a:off x="330995" y="2212155"/>
                <a:ext cx="1333925" cy="366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Product</a:t>
                </a: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228660" y="1463916"/>
                <a:ext cx="91440" cy="1431714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42385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24" name="Google Shape;224;p5"/>
              <p:cNvSpPr/>
              <p:nvPr/>
            </p:nvSpPr>
            <p:spPr>
              <a:xfrm>
                <a:off x="337157" y="2740054"/>
                <a:ext cx="1320042" cy="311153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5"/>
              <p:cNvSpPr txBox="1"/>
              <p:nvPr/>
            </p:nvSpPr>
            <p:spPr>
              <a:xfrm>
                <a:off x="346270" y="2749167"/>
                <a:ext cx="1301816" cy="292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Pre-sales</a:t>
                </a: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228660" y="1463916"/>
                <a:ext cx="91440" cy="2018281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19336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27" name="Google Shape;227;p5"/>
              <p:cNvSpPr/>
              <p:nvPr/>
            </p:nvSpPr>
            <p:spPr>
              <a:xfrm>
                <a:off x="319594" y="3306886"/>
                <a:ext cx="1356314" cy="350621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5"/>
              <p:cNvSpPr txBox="1"/>
              <p:nvPr/>
            </p:nvSpPr>
            <p:spPr>
              <a:xfrm>
                <a:off x="329863" y="3317155"/>
                <a:ext cx="1335776" cy="330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Training</a:t>
                </a:r>
                <a:endParaRPr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4936613" y="2467784"/>
              <a:ext cx="1895793" cy="2863129"/>
              <a:chOff x="66337" y="101568"/>
              <a:chExt cx="1895793" cy="2863129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66337" y="101568"/>
                <a:ext cx="1505504" cy="575755"/>
              </a:xfrm>
              <a:prstGeom prst="roundRect">
                <a:avLst>
                  <a:gd fmla="val 10000" name="adj"/>
                </a:avLst>
              </a:prstGeom>
              <a:solidFill>
                <a:srgbClr val="5ECBEE"/>
              </a:solidFill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5"/>
              <p:cNvSpPr txBox="1"/>
              <p:nvPr/>
            </p:nvSpPr>
            <p:spPr>
              <a:xfrm>
                <a:off x="83200" y="118431"/>
                <a:ext cx="1471778" cy="5420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38100" spcFirstLastPara="1" rIns="381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Trebuchet MS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Service</a:t>
                </a:r>
                <a:endParaRPr sz="3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171167" y="677324"/>
                <a:ext cx="91440" cy="334128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716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33" name="Google Shape;233;p5"/>
              <p:cNvSpPr/>
              <p:nvPr/>
            </p:nvSpPr>
            <p:spPr>
              <a:xfrm>
                <a:off x="301926" y="820018"/>
                <a:ext cx="1660204" cy="382869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5"/>
              <p:cNvSpPr txBox="1"/>
              <p:nvPr/>
            </p:nvSpPr>
            <p:spPr>
              <a:xfrm>
                <a:off x="313140" y="831232"/>
                <a:ext cx="1637776" cy="360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Customer care</a:t>
                </a:r>
                <a:endParaRPr sz="1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171167" y="677324"/>
                <a:ext cx="91440" cy="924359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716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36" name="Google Shape;236;p5"/>
              <p:cNvSpPr/>
              <p:nvPr/>
            </p:nvSpPr>
            <p:spPr>
              <a:xfrm>
                <a:off x="301926" y="1409679"/>
                <a:ext cx="1407899" cy="384010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313173" y="1420926"/>
                <a:ext cx="1385405" cy="361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Claim service</a:t>
                </a: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171167" y="677324"/>
                <a:ext cx="91440" cy="1542578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716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39" name="Google Shape;239;p5"/>
              <p:cNvSpPr/>
              <p:nvPr/>
            </p:nvSpPr>
            <p:spPr>
              <a:xfrm>
                <a:off x="301926" y="2000481"/>
                <a:ext cx="1390945" cy="438843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5"/>
              <p:cNvSpPr txBox="1"/>
              <p:nvPr/>
            </p:nvSpPr>
            <p:spPr>
              <a:xfrm>
                <a:off x="314779" y="2013334"/>
                <a:ext cx="1365239" cy="41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Installation</a:t>
                </a:r>
                <a:endParaRPr sz="1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71167" y="677324"/>
                <a:ext cx="91440" cy="2128082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716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42" name="Google Shape;242;p5"/>
              <p:cNvSpPr/>
              <p:nvPr/>
            </p:nvSpPr>
            <p:spPr>
              <a:xfrm>
                <a:off x="301926" y="2646115"/>
                <a:ext cx="1385943" cy="318582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5"/>
              <p:cNvSpPr txBox="1"/>
              <p:nvPr/>
            </p:nvSpPr>
            <p:spPr>
              <a:xfrm>
                <a:off x="311257" y="2655446"/>
                <a:ext cx="1367281" cy="299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Transport</a:t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4762264" y="846660"/>
              <a:ext cx="2520280" cy="780328"/>
              <a:chOff x="0" y="0"/>
              <a:chExt cx="3960440" cy="1224136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0" y="0"/>
                <a:ext cx="3960440" cy="1224136"/>
              </a:xfrm>
              <a:prstGeom prst="roundRect">
                <a:avLst>
                  <a:gd fmla="val 10000" name="adj"/>
                </a:avLst>
              </a:prstGeom>
              <a:solidFill>
                <a:srgbClr val="5ECBEE"/>
              </a:solidFill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35854" y="35854"/>
                <a:ext cx="3924586" cy="1188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9550" lIns="209550" spcFirstLastPara="1" rIns="209550" wrap="square" tIns="209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CEO</a:t>
                </a:r>
                <a:endParaRPr/>
              </a:p>
            </p:txBody>
          </p:sp>
        </p:grpSp>
        <p:cxnSp>
          <p:nvCxnSpPr>
            <p:cNvPr id="247" name="Google Shape;247;p5"/>
            <p:cNvCxnSpPr>
              <a:stCxn id="245" idx="2"/>
            </p:cNvCxnSpPr>
            <p:nvPr/>
          </p:nvCxnSpPr>
          <p:spPr>
            <a:xfrm>
              <a:off x="6022404" y="1626988"/>
              <a:ext cx="0" cy="724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909836" y="2028527"/>
              <a:ext cx="9653263" cy="7302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2638028" y="2035829"/>
              <a:ext cx="0" cy="241043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5"/>
            <p:cNvCxnSpPr/>
            <p:nvPr/>
          </p:nvCxnSpPr>
          <p:spPr>
            <a:xfrm flipH="1">
              <a:off x="10554715" y="2014164"/>
              <a:ext cx="8384" cy="337689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1" name="Google Shape;251;p5"/>
            <p:cNvGrpSpPr/>
            <p:nvPr/>
          </p:nvGrpSpPr>
          <p:grpSpPr>
            <a:xfrm>
              <a:off x="7392276" y="2399966"/>
              <a:ext cx="3520764" cy="2172487"/>
              <a:chOff x="1720" y="410546"/>
              <a:chExt cx="3520764" cy="2172487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1720" y="410546"/>
                <a:ext cx="1678296" cy="539626"/>
              </a:xfrm>
              <a:prstGeom prst="roundRect">
                <a:avLst>
                  <a:gd fmla="val 10000" name="adj"/>
                </a:avLst>
              </a:prstGeom>
              <a:solidFill>
                <a:srgbClr val="5ECBEE"/>
              </a:solidFill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5"/>
              <p:cNvSpPr txBox="1"/>
              <p:nvPr/>
            </p:nvSpPr>
            <p:spPr>
              <a:xfrm>
                <a:off x="17525" y="426351"/>
                <a:ext cx="1646686" cy="508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38100" spcFirstLastPara="1" rIns="381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Trebuchet MS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Market </a:t>
                </a:r>
                <a:endParaRPr sz="2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169550" y="950173"/>
                <a:ext cx="167829" cy="294485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55" name="Google Shape;255;p5"/>
              <p:cNvSpPr/>
              <p:nvPr/>
            </p:nvSpPr>
            <p:spPr>
              <a:xfrm>
                <a:off x="337379" y="1044336"/>
                <a:ext cx="1291532" cy="40064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5"/>
              <p:cNvSpPr txBox="1"/>
              <p:nvPr/>
            </p:nvSpPr>
            <p:spPr>
              <a:xfrm>
                <a:off x="349113" y="1056070"/>
                <a:ext cx="1268064" cy="377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Online market</a:t>
                </a: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169550" y="950173"/>
                <a:ext cx="167829" cy="772013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58" name="Google Shape;258;p5"/>
              <p:cNvSpPr/>
              <p:nvPr/>
            </p:nvSpPr>
            <p:spPr>
              <a:xfrm>
                <a:off x="337379" y="1539144"/>
                <a:ext cx="1285235" cy="366083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5"/>
              <p:cNvSpPr txBox="1"/>
              <p:nvPr/>
            </p:nvSpPr>
            <p:spPr>
              <a:xfrm>
                <a:off x="348101" y="1549866"/>
                <a:ext cx="1263791" cy="344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</a:t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169550" y="950173"/>
                <a:ext cx="167829" cy="125189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1" name="Google Shape;261;p5"/>
              <p:cNvSpPr/>
              <p:nvPr/>
            </p:nvSpPr>
            <p:spPr>
              <a:xfrm>
                <a:off x="337379" y="1999391"/>
                <a:ext cx="1309316" cy="405361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5"/>
              <p:cNvSpPr txBox="1"/>
              <p:nvPr/>
            </p:nvSpPr>
            <p:spPr>
              <a:xfrm>
                <a:off x="349252" y="2011264"/>
                <a:ext cx="1285570" cy="381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Event</a:t>
                </a:r>
                <a:r>
                  <a:rPr lang="en-US" sz="20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</a:t>
                </a:r>
                <a:endParaRPr sz="21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1868343" y="410546"/>
                <a:ext cx="1352386" cy="531833"/>
              </a:xfrm>
              <a:prstGeom prst="roundRect">
                <a:avLst>
                  <a:gd fmla="val 10000" name="adj"/>
                </a:avLst>
              </a:prstGeom>
              <a:solidFill>
                <a:srgbClr val="5ECBEE"/>
              </a:solidFill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5"/>
              <p:cNvSpPr txBox="1"/>
              <p:nvPr/>
            </p:nvSpPr>
            <p:spPr>
              <a:xfrm>
                <a:off x="1883920" y="426123"/>
                <a:ext cx="1321232" cy="5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38100" spcFirstLastPara="1" rIns="381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Trebuchet MS"/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Account</a:t>
                </a:r>
                <a:endParaRPr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957861" y="942380"/>
                <a:ext cx="91440" cy="360015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  <a:lnTo>
                      <a:pt x="164899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6" name="Google Shape;266;p5"/>
              <p:cNvSpPr/>
              <p:nvPr/>
            </p:nvSpPr>
            <p:spPr>
              <a:xfrm>
                <a:off x="2083515" y="1075082"/>
                <a:ext cx="1438969" cy="454627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5"/>
              <p:cNvSpPr txBox="1"/>
              <p:nvPr/>
            </p:nvSpPr>
            <p:spPr>
              <a:xfrm>
                <a:off x="2096831" y="1088398"/>
                <a:ext cx="1412337" cy="427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Accountant</a:t>
                </a:r>
                <a:endParaRPr sz="12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2003581" y="942380"/>
                <a:ext cx="135238" cy="83183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9" name="Google Shape;269;p5"/>
              <p:cNvSpPr/>
              <p:nvPr/>
            </p:nvSpPr>
            <p:spPr>
              <a:xfrm>
                <a:off x="2138820" y="1585333"/>
                <a:ext cx="1357757" cy="377771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5"/>
              <p:cNvSpPr txBox="1"/>
              <p:nvPr/>
            </p:nvSpPr>
            <p:spPr>
              <a:xfrm>
                <a:off x="2149885" y="1596398"/>
                <a:ext cx="1335627" cy="355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Financials</a:t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2003581" y="942380"/>
                <a:ext cx="136630" cy="135527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rnd" cmpd="sng" w="19050">
                <a:solidFill>
                  <a:srgbClr val="4BA0BD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2" name="Google Shape;272;p5"/>
              <p:cNvSpPr/>
              <p:nvPr/>
            </p:nvSpPr>
            <p:spPr>
              <a:xfrm>
                <a:off x="2140212" y="2012269"/>
                <a:ext cx="1362910" cy="570764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rnd" cmpd="sng" w="19050">
                <a:solidFill>
                  <a:srgbClr val="5ECB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5"/>
              <p:cNvSpPr txBox="1"/>
              <p:nvPr/>
            </p:nvSpPr>
            <p:spPr>
              <a:xfrm>
                <a:off x="2156929" y="2028986"/>
                <a:ext cx="1329476" cy="537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0300" lIns="30475" spcFirstLastPara="1" rIns="30475" wrap="square" tIns="2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rebuchet M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Human resource</a:t>
                </a:r>
                <a:endParaRPr/>
              </a:p>
            </p:txBody>
          </p:sp>
        </p:grpSp>
        <p:cxnSp>
          <p:nvCxnSpPr>
            <p:cNvPr id="274" name="Google Shape;274;p5"/>
            <p:cNvCxnSpPr/>
            <p:nvPr/>
          </p:nvCxnSpPr>
          <p:spPr>
            <a:xfrm>
              <a:off x="8542684" y="2062485"/>
              <a:ext cx="0" cy="241043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5"/>
            <p:cNvCxnSpPr/>
            <p:nvPr/>
          </p:nvCxnSpPr>
          <p:spPr>
            <a:xfrm>
              <a:off x="909836" y="2057527"/>
              <a:ext cx="0" cy="241043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"/>
          <p:cNvSpPr/>
          <p:nvPr/>
        </p:nvSpPr>
        <p:spPr>
          <a:xfrm>
            <a:off x="1116959" y="706100"/>
            <a:ext cx="2379638" cy="57150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59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6"/>
          <p:cNvSpPr txBox="1"/>
          <p:nvPr>
            <p:ph type="title"/>
          </p:nvPr>
        </p:nvSpPr>
        <p:spPr>
          <a:xfrm>
            <a:off x="1116959" y="712484"/>
            <a:ext cx="2379638" cy="591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rPr b="1" lang="en-US" sz="4000">
                <a:solidFill>
                  <a:schemeClr val="lt1"/>
                </a:solidFill>
              </a:rPr>
              <a:t>ผลิตภัณฑ์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284" name="Google Shape;284;p6"/>
          <p:cNvGrpSpPr/>
          <p:nvPr/>
        </p:nvGrpSpPr>
        <p:grpSpPr>
          <a:xfrm>
            <a:off x="1989956" y="2348880"/>
            <a:ext cx="7887640" cy="3503032"/>
            <a:chOff x="549796" y="2022730"/>
            <a:chExt cx="9831856" cy="4366491"/>
          </a:xfrm>
        </p:grpSpPr>
        <p:pic>
          <p:nvPicPr>
            <p:cNvPr id="285" name="Google Shape;285;p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30316" y="3638372"/>
              <a:ext cx="1224136" cy="993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6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79092" y="3761890"/>
              <a:ext cx="2302560" cy="714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6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6273" y="2079957"/>
              <a:ext cx="2183999" cy="724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19405" y="2022730"/>
              <a:ext cx="2662734" cy="78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075887" y="4797152"/>
              <a:ext cx="2196482" cy="1592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665000" y="5304010"/>
              <a:ext cx="3997364" cy="571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49796" y="3749231"/>
              <a:ext cx="3036954" cy="865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079092" y="2224045"/>
              <a:ext cx="2136878" cy="5584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7"/>
          <p:cNvGrpSpPr/>
          <p:nvPr/>
        </p:nvGrpSpPr>
        <p:grpSpPr>
          <a:xfrm>
            <a:off x="909836" y="620688"/>
            <a:ext cx="9865095" cy="5789069"/>
            <a:chOff x="142701" y="205333"/>
            <a:chExt cx="11208294" cy="6577290"/>
          </a:xfrm>
        </p:grpSpPr>
        <p:pic>
          <p:nvPicPr>
            <p:cNvPr id="300" name="Google Shape;30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1868" y="4361682"/>
              <a:ext cx="4051972" cy="1831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18977" y="1628907"/>
              <a:ext cx="4271657" cy="2089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7"/>
            <p:cNvGrpSpPr/>
            <p:nvPr/>
          </p:nvGrpSpPr>
          <p:grpSpPr>
            <a:xfrm>
              <a:off x="6382444" y="1124745"/>
              <a:ext cx="4968551" cy="2760406"/>
              <a:chOff x="467544" y="980727"/>
              <a:chExt cx="3712939" cy="2618838"/>
            </a:xfrm>
          </p:grpSpPr>
          <p:sp>
            <p:nvSpPr>
              <p:cNvPr id="303" name="Google Shape;303;p7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304" name="Google Shape;304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05" name="Google Shape;305;p7"/>
              <p:cNvGrpSpPr/>
              <p:nvPr/>
            </p:nvGrpSpPr>
            <p:grpSpPr>
              <a:xfrm>
                <a:off x="749081" y="980727"/>
                <a:ext cx="3174847" cy="956613"/>
                <a:chOff x="390562" y="1550398"/>
                <a:chExt cx="2457646" cy="885556"/>
              </a:xfrm>
            </p:grpSpPr>
            <p:grpSp>
              <p:nvGrpSpPr>
                <p:cNvPr id="306" name="Google Shape;306;p7"/>
                <p:cNvGrpSpPr/>
                <p:nvPr/>
              </p:nvGrpSpPr>
              <p:grpSpPr>
                <a:xfrm>
                  <a:off x="390562" y="1550398"/>
                  <a:ext cx="2457646" cy="885556"/>
                  <a:chOff x="390562" y="1550398"/>
                  <a:chExt cx="2457646" cy="885556"/>
                </a:xfrm>
              </p:grpSpPr>
              <p:pic>
                <p:nvPicPr>
                  <p:cNvPr descr="D:\alvin\pello\png4\90.png" id="307" name="Google Shape;307;p7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308" name="Google Shape;308;p7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390562" y="1798048"/>
                    <a:ext cx="2457646" cy="3341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309" name="Google Shape;309;p7"/>
                <p:cNvSpPr/>
                <p:nvPr/>
              </p:nvSpPr>
              <p:spPr>
                <a:xfrm flipH="1">
                  <a:off x="434665" y="1585760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NETWORK VIDEO RECORDER </a:t>
                  </a:r>
                  <a:endParaRPr/>
                </a:p>
              </p:txBody>
            </p:sp>
          </p:grpSp>
        </p:grpSp>
        <p:grpSp>
          <p:nvGrpSpPr>
            <p:cNvPr id="310" name="Google Shape;310;p7"/>
            <p:cNvGrpSpPr/>
            <p:nvPr/>
          </p:nvGrpSpPr>
          <p:grpSpPr>
            <a:xfrm>
              <a:off x="1053852" y="1124744"/>
              <a:ext cx="5165075" cy="2709407"/>
              <a:chOff x="467544" y="980726"/>
              <a:chExt cx="3712939" cy="2618839"/>
            </a:xfrm>
          </p:grpSpPr>
          <p:sp>
            <p:nvSpPr>
              <p:cNvPr id="311" name="Google Shape;311;p7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312" name="Google Shape;312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13" name="Google Shape;313;p7"/>
              <p:cNvGrpSpPr/>
              <p:nvPr/>
            </p:nvGrpSpPr>
            <p:grpSpPr>
              <a:xfrm>
                <a:off x="749081" y="980726"/>
                <a:ext cx="3174847" cy="956613"/>
                <a:chOff x="390562" y="1550398"/>
                <a:chExt cx="2457646" cy="885556"/>
              </a:xfrm>
            </p:grpSpPr>
            <p:grpSp>
              <p:nvGrpSpPr>
                <p:cNvPr id="314" name="Google Shape;314;p7"/>
                <p:cNvGrpSpPr/>
                <p:nvPr/>
              </p:nvGrpSpPr>
              <p:grpSpPr>
                <a:xfrm>
                  <a:off x="390562" y="1550398"/>
                  <a:ext cx="2457646" cy="885556"/>
                  <a:chOff x="390562" y="1550398"/>
                  <a:chExt cx="2457646" cy="885556"/>
                </a:xfrm>
              </p:grpSpPr>
              <p:pic>
                <p:nvPicPr>
                  <p:cNvPr descr="D:\alvin\pello\png4\90.png" id="315" name="Google Shape;315;p7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D:\alvin\pello\png4\90.png" id="316" name="Google Shape;316;p7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390562" y="1667593"/>
                    <a:ext cx="2457646" cy="6379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317" name="Google Shape;317;p7"/>
                <p:cNvSpPr/>
                <p:nvPr/>
              </p:nvSpPr>
              <p:spPr>
                <a:xfrm flipH="1">
                  <a:off x="460882" y="159016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NETWORK CAMERAS</a:t>
                  </a:r>
                  <a:endParaRPr/>
                </a:p>
              </p:txBody>
            </p:sp>
          </p:grpSp>
        </p:grpSp>
        <p:grpSp>
          <p:nvGrpSpPr>
            <p:cNvPr id="318" name="Google Shape;318;p7"/>
            <p:cNvGrpSpPr/>
            <p:nvPr/>
          </p:nvGrpSpPr>
          <p:grpSpPr>
            <a:xfrm>
              <a:off x="1053853" y="3902000"/>
              <a:ext cx="5122196" cy="2442540"/>
              <a:chOff x="467544" y="844327"/>
              <a:chExt cx="3712939" cy="2755238"/>
            </a:xfrm>
          </p:grpSpPr>
          <p:sp>
            <p:nvSpPr>
              <p:cNvPr id="319" name="Google Shape;319;p7"/>
              <p:cNvSpPr/>
              <p:nvPr/>
            </p:nvSpPr>
            <p:spPr>
              <a:xfrm>
                <a:off x="467544" y="937788"/>
                <a:ext cx="3712939" cy="2567230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320" name="Google Shape;320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21" name="Google Shape;321;p7"/>
              <p:cNvGrpSpPr/>
              <p:nvPr/>
            </p:nvGrpSpPr>
            <p:grpSpPr>
              <a:xfrm>
                <a:off x="749081" y="844327"/>
                <a:ext cx="3174847" cy="1152394"/>
                <a:chOff x="390562" y="1424128"/>
                <a:chExt cx="2457646" cy="1066794"/>
              </a:xfrm>
            </p:grpSpPr>
            <p:pic>
              <p:nvPicPr>
                <p:cNvPr descr="D:\alvin\pello\png4\90.png" id="322" name="Google Shape;322;p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390562" y="1424128"/>
                  <a:ext cx="2457646" cy="1066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3" name="Google Shape;323;p7"/>
                <p:cNvSpPr/>
                <p:nvPr/>
              </p:nvSpPr>
              <p:spPr>
                <a:xfrm flipH="1">
                  <a:off x="478180" y="1424128"/>
                  <a:ext cx="2293879" cy="297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IP VIDEO STRORAGE</a:t>
                  </a:r>
                  <a:endParaRPr/>
                </a:p>
              </p:txBody>
            </p:sp>
          </p:grpSp>
        </p:grpSp>
        <p:grpSp>
          <p:nvGrpSpPr>
            <p:cNvPr id="324" name="Google Shape;324;p7"/>
            <p:cNvGrpSpPr/>
            <p:nvPr/>
          </p:nvGrpSpPr>
          <p:grpSpPr>
            <a:xfrm>
              <a:off x="6382444" y="3860346"/>
              <a:ext cx="4968551" cy="2498823"/>
              <a:chOff x="467544" y="996131"/>
              <a:chExt cx="3712939" cy="2603434"/>
            </a:xfrm>
          </p:grpSpPr>
          <p:sp>
            <p:nvSpPr>
              <p:cNvPr id="325" name="Google Shape;325;p7"/>
              <p:cNvSpPr/>
              <p:nvPr/>
            </p:nvSpPr>
            <p:spPr>
              <a:xfrm>
                <a:off x="467544" y="1125851"/>
                <a:ext cx="3712939" cy="2379167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326" name="Google Shape;326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27" name="Google Shape;327;p7"/>
              <p:cNvGrpSpPr/>
              <p:nvPr/>
            </p:nvGrpSpPr>
            <p:grpSpPr>
              <a:xfrm>
                <a:off x="749081" y="996131"/>
                <a:ext cx="3174847" cy="1059603"/>
                <a:chOff x="390562" y="1564658"/>
                <a:chExt cx="2457646" cy="980896"/>
              </a:xfrm>
            </p:grpSpPr>
            <p:pic>
              <p:nvPicPr>
                <p:cNvPr descr="D:\alvin\pello\png4\90.png" id="328" name="Google Shape;328;p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390562" y="1564658"/>
                  <a:ext cx="2457646" cy="9808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9" name="Google Shape;329;p7"/>
                <p:cNvSpPr/>
                <p:nvPr/>
              </p:nvSpPr>
              <p:spPr>
                <a:xfrm flipH="1">
                  <a:off x="460882" y="1638653"/>
                  <a:ext cx="2293879" cy="2972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VIDEO MANGEMENT SOFTWARE</a:t>
                  </a:r>
                  <a:endParaRPr/>
                </a:p>
              </p:txBody>
            </p:sp>
          </p:grpSp>
        </p:grpSp>
        <p:pic>
          <p:nvPicPr>
            <p:cNvPr id="330" name="Google Shape;33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9641" y="205333"/>
              <a:ext cx="2047245" cy="57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thesecuritylion.files.wordpress.com/2014/11/onviflogo.jpg" id="331" name="Google Shape;331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43263" y="6344540"/>
              <a:ext cx="1656184" cy="372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25728" y="1640668"/>
              <a:ext cx="3964628" cy="1997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7"/>
            <p:cNvSpPr txBox="1"/>
            <p:nvPr/>
          </p:nvSpPr>
          <p:spPr>
            <a:xfrm>
              <a:off x="2926060" y="372078"/>
              <a:ext cx="79576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Meet your needs for advance surveillance </a:t>
              </a:r>
              <a:endPara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34" name="Google Shape;334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10453" y="4290908"/>
              <a:ext cx="4288703" cy="1964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ผลการค้นหารูปภาพสำหรับ milestone png file" id="335" name="Google Shape;335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2701" y="5935714"/>
              <a:ext cx="846909" cy="8469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8"/>
          <p:cNvSpPr txBox="1"/>
          <p:nvPr/>
        </p:nvSpPr>
        <p:spPr>
          <a:xfrm>
            <a:off x="2737325" y="948881"/>
            <a:ext cx="4437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EASY TO USE – COMPREHENSIVE - AVANCE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43" name="Google Shape;343;p8"/>
          <p:cNvGrpSpPr/>
          <p:nvPr/>
        </p:nvGrpSpPr>
        <p:grpSpPr>
          <a:xfrm>
            <a:off x="6013633" y="1493987"/>
            <a:ext cx="5189829" cy="3037058"/>
            <a:chOff x="467544" y="980727"/>
            <a:chExt cx="3712939" cy="2618838"/>
          </a:xfrm>
        </p:grpSpPr>
        <p:sp>
          <p:nvSpPr>
            <p:cNvPr id="344" name="Google Shape;344;p8"/>
            <p:cNvSpPr/>
            <p:nvPr/>
          </p:nvSpPr>
          <p:spPr>
            <a:xfrm>
              <a:off x="467544" y="1125851"/>
              <a:ext cx="3712939" cy="2379167"/>
            </a:xfrm>
            <a:prstGeom prst="roundRect">
              <a:avLst>
                <a:gd fmla="val 1047" name="adj"/>
              </a:avLst>
            </a:prstGeom>
            <a:noFill/>
            <a:ln cap="rnd" cmpd="sng" w="19050">
              <a:solidFill>
                <a:srgbClr val="262626">
                  <a:alpha val="2392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D:\alvin\pello\png4\190.png" id="345" name="Google Shape;34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9119" y="3502796"/>
              <a:ext cx="3640833" cy="9676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6" name="Google Shape;346;p8"/>
            <p:cNvGrpSpPr/>
            <p:nvPr/>
          </p:nvGrpSpPr>
          <p:grpSpPr>
            <a:xfrm>
              <a:off x="749081" y="980727"/>
              <a:ext cx="3174847" cy="956613"/>
              <a:chOff x="390562" y="1550398"/>
              <a:chExt cx="2457646" cy="885556"/>
            </a:xfrm>
          </p:grpSpPr>
          <p:grpSp>
            <p:nvGrpSpPr>
              <p:cNvPr id="347" name="Google Shape;347;p8"/>
              <p:cNvGrpSpPr/>
              <p:nvPr/>
            </p:nvGrpSpPr>
            <p:grpSpPr>
              <a:xfrm>
                <a:off x="390562" y="1550398"/>
                <a:ext cx="2457646" cy="885556"/>
                <a:chOff x="390562" y="1550398"/>
                <a:chExt cx="2457646" cy="885556"/>
              </a:xfrm>
            </p:grpSpPr>
            <p:pic>
              <p:nvPicPr>
                <p:cNvPr descr="D:\alvin\pello\png4\90.png" id="348" name="Google Shape;348;p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550398"/>
                  <a:ext cx="2457646" cy="8855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D:\alvin\pello\png4\90.png" id="349" name="Google Shape;349;p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90562" y="1798048"/>
                  <a:ext cx="2457646" cy="3128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50" name="Google Shape;350;p8"/>
              <p:cNvSpPr/>
              <p:nvPr/>
            </p:nvSpPr>
            <p:spPr>
              <a:xfrm flipH="1">
                <a:off x="460882" y="1734407"/>
                <a:ext cx="2293879" cy="297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1" name="Google Shape;351;p8"/>
          <p:cNvGrpSpPr/>
          <p:nvPr/>
        </p:nvGrpSpPr>
        <p:grpSpPr>
          <a:xfrm>
            <a:off x="1150424" y="1493987"/>
            <a:ext cx="4760392" cy="2972987"/>
            <a:chOff x="467544" y="988449"/>
            <a:chExt cx="3712939" cy="2611116"/>
          </a:xfrm>
        </p:grpSpPr>
        <p:sp>
          <p:nvSpPr>
            <p:cNvPr id="352" name="Google Shape;352;p8"/>
            <p:cNvSpPr/>
            <p:nvPr/>
          </p:nvSpPr>
          <p:spPr>
            <a:xfrm>
              <a:off x="467544" y="1125851"/>
              <a:ext cx="3712939" cy="2379167"/>
            </a:xfrm>
            <a:prstGeom prst="roundRect">
              <a:avLst>
                <a:gd fmla="val 1047" name="adj"/>
              </a:avLst>
            </a:prstGeom>
            <a:noFill/>
            <a:ln cap="rnd" cmpd="sng" w="19050">
              <a:solidFill>
                <a:srgbClr val="262626">
                  <a:alpha val="2392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D:\alvin\pello\png4\190.png" id="353" name="Google Shape;35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9119" y="3502796"/>
              <a:ext cx="3640833" cy="9676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4" name="Google Shape;354;p8"/>
            <p:cNvGrpSpPr/>
            <p:nvPr/>
          </p:nvGrpSpPr>
          <p:grpSpPr>
            <a:xfrm>
              <a:off x="749081" y="988449"/>
              <a:ext cx="3174847" cy="1048738"/>
              <a:chOff x="390562" y="1557548"/>
              <a:chExt cx="2457646" cy="970839"/>
            </a:xfrm>
          </p:grpSpPr>
          <p:pic>
            <p:nvPicPr>
              <p:cNvPr descr="D:\alvin\pello\png4\90.png" id="355" name="Google Shape;355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90562" y="1557548"/>
                <a:ext cx="2457646" cy="9708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6" name="Google Shape;356;p8"/>
              <p:cNvSpPr/>
              <p:nvPr/>
            </p:nvSpPr>
            <p:spPr>
              <a:xfrm flipH="1">
                <a:off x="460882" y="1734407"/>
                <a:ext cx="2293879" cy="297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57" name="Google Shape;35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5361" y="550373"/>
            <a:ext cx="1702790" cy="49973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8"/>
          <p:cNvSpPr txBox="1"/>
          <p:nvPr/>
        </p:nvSpPr>
        <p:spPr>
          <a:xfrm>
            <a:off x="2737325" y="495172"/>
            <a:ext cx="5894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H.265 SERIES VIDEO SURVEILANCE </a:t>
            </a:r>
            <a:endParaRPr/>
          </a:p>
        </p:txBody>
      </p:sp>
      <p:pic>
        <p:nvPicPr>
          <p:cNvPr descr="https://thesecuritylion.files.wordpress.com/2014/11/onviflogo.jpg" id="359" name="Google Shape;35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4496" y="5976407"/>
            <a:ext cx="1473655" cy="33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76483" y="2258030"/>
            <a:ext cx="4711566" cy="174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92011" y="2233702"/>
            <a:ext cx="4477218" cy="17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"/>
          <p:cNvSpPr txBox="1"/>
          <p:nvPr/>
        </p:nvSpPr>
        <p:spPr>
          <a:xfrm>
            <a:off x="1228968" y="4585080"/>
            <a:ext cx="454026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H.265 compression which is claimed to have 50% reduction in bandwidth, storage and bitrate quality under challenging light conditions with Ultra Low-Light and Super WDR functionalities. </a:t>
            </a:r>
            <a:endParaRPr/>
          </a:p>
        </p:txBody>
      </p:sp>
      <p:sp>
        <p:nvSpPr>
          <p:cNvPr id="363" name="Google Shape;363;p8"/>
          <p:cNvSpPr txBox="1"/>
          <p:nvPr/>
        </p:nvSpPr>
        <p:spPr>
          <a:xfrm>
            <a:off x="6415606" y="4585080"/>
            <a:ext cx="4580892" cy="131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4K H.265 Pro NVR series comes with a whole array of interfaces which can be up to 2HDMI, 2 VGA, 3 USB and 2 LAN interfaces. The full set of interfaces provide all necessary feature for effective surveillance.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2191893" y="1548749"/>
            <a:ext cx="34928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H.265 NETWORK CAMERAS 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7581288" y="1575062"/>
            <a:ext cx="2185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4K H.265 NVR PRO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9"/>
          <p:cNvGrpSpPr/>
          <p:nvPr/>
        </p:nvGrpSpPr>
        <p:grpSpPr>
          <a:xfrm>
            <a:off x="1282595" y="836712"/>
            <a:ext cx="9623633" cy="5478936"/>
            <a:chOff x="260889" y="223544"/>
            <a:chExt cx="11640732" cy="6627313"/>
          </a:xfrm>
        </p:grpSpPr>
        <p:grpSp>
          <p:nvGrpSpPr>
            <p:cNvPr id="373" name="Google Shape;373;p9"/>
            <p:cNvGrpSpPr/>
            <p:nvPr/>
          </p:nvGrpSpPr>
          <p:grpSpPr>
            <a:xfrm>
              <a:off x="380341" y="548680"/>
              <a:ext cx="11521280" cy="6302177"/>
              <a:chOff x="467544" y="820652"/>
              <a:chExt cx="3712939" cy="2778913"/>
            </a:xfrm>
          </p:grpSpPr>
          <p:sp>
            <p:nvSpPr>
              <p:cNvPr id="374" name="Google Shape;374;p9"/>
              <p:cNvSpPr/>
              <p:nvPr/>
            </p:nvSpPr>
            <p:spPr>
              <a:xfrm>
                <a:off x="467544" y="887452"/>
                <a:ext cx="3712939" cy="2617566"/>
              </a:xfrm>
              <a:prstGeom prst="roundRect">
                <a:avLst>
                  <a:gd fmla="val 1047" name="adj"/>
                </a:avLst>
              </a:prstGeom>
              <a:noFill/>
              <a:ln cap="rnd" cmpd="sng" w="19050">
                <a:solidFill>
                  <a:srgbClr val="262626">
                    <a:alpha val="23921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descr="D:\alvin\pello\png4\190.png" id="375" name="Google Shape;375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119" y="3502796"/>
                <a:ext cx="3640833" cy="9676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76" name="Google Shape;376;p9"/>
              <p:cNvGrpSpPr/>
              <p:nvPr/>
            </p:nvGrpSpPr>
            <p:grpSpPr>
              <a:xfrm>
                <a:off x="794465" y="820652"/>
                <a:ext cx="3174847" cy="679991"/>
                <a:chOff x="425694" y="1402217"/>
                <a:chExt cx="2457646" cy="629483"/>
              </a:xfrm>
            </p:grpSpPr>
            <p:pic>
              <p:nvPicPr>
                <p:cNvPr descr="D:\alvin\pello\png4\90.png" id="377" name="Google Shape;377;p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25694" y="1402217"/>
                  <a:ext cx="2457646" cy="4808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8" name="Google Shape;378;p9"/>
                <p:cNvSpPr/>
                <p:nvPr/>
              </p:nvSpPr>
              <p:spPr>
                <a:xfrm flipH="1">
                  <a:off x="460882" y="1734407"/>
                  <a:ext cx="2293879" cy="297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79" name="Google Shape;379;p9"/>
            <p:cNvSpPr txBox="1"/>
            <p:nvPr/>
          </p:nvSpPr>
          <p:spPr>
            <a:xfrm>
              <a:off x="4774744" y="573328"/>
              <a:ext cx="3359925" cy="446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 CATEGORIES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80" name="Google Shape;38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0889" y="223544"/>
              <a:ext cx="969348" cy="786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9"/>
            <p:cNvSpPr txBox="1"/>
            <p:nvPr/>
          </p:nvSpPr>
          <p:spPr>
            <a:xfrm>
              <a:off x="478318" y="2348879"/>
              <a:ext cx="2902814" cy="781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Industrial Ethernet Switch for oil and gas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2" name="Google Shape;382;p9"/>
            <p:cNvSpPr txBox="1"/>
            <p:nvPr/>
          </p:nvSpPr>
          <p:spPr>
            <a:xfrm>
              <a:off x="478318" y="3345138"/>
              <a:ext cx="2468528" cy="781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Industrial Cellular Router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3" name="Google Shape;383;p9"/>
            <p:cNvSpPr txBox="1"/>
            <p:nvPr/>
          </p:nvSpPr>
          <p:spPr>
            <a:xfrm>
              <a:off x="478318" y="1541977"/>
              <a:ext cx="3077015" cy="446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Industrial Switch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4" name="Google Shape;384;p9"/>
            <p:cNvSpPr txBox="1"/>
            <p:nvPr/>
          </p:nvSpPr>
          <p:spPr>
            <a:xfrm>
              <a:off x="9355796" y="1363765"/>
              <a:ext cx="24685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Transporter EN50155 wireless 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5" name="Google Shape;385;p9"/>
            <p:cNvSpPr txBox="1"/>
            <p:nvPr/>
          </p:nvSpPr>
          <p:spPr>
            <a:xfrm>
              <a:off x="9314554" y="2348879"/>
              <a:ext cx="24685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Industrial Modbus Gateways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6" name="Google Shape;386;p9"/>
            <p:cNvSpPr txBox="1"/>
            <p:nvPr/>
          </p:nvSpPr>
          <p:spPr>
            <a:xfrm>
              <a:off x="9211675" y="3345139"/>
              <a:ext cx="24685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Industrial M2M Gateway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9227599" y="4437112"/>
              <a:ext cx="25482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Smart Grid (IEC-61850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8" name="Google Shape;388;p9"/>
            <p:cNvSpPr txBox="1"/>
            <p:nvPr/>
          </p:nvSpPr>
          <p:spPr>
            <a:xfrm>
              <a:off x="478317" y="4365104"/>
              <a:ext cx="24685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PCIe Ethernet Switch Card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9" name="Google Shape;389;p9"/>
            <p:cNvSpPr txBox="1"/>
            <p:nvPr/>
          </p:nvSpPr>
          <p:spPr>
            <a:xfrm>
              <a:off x="478318" y="5373216"/>
              <a:ext cx="24685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Industrial Device Server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8943739" y="5627461"/>
              <a:ext cx="2591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DIN Rail Power Supply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91" name="Google Shape;39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82044" y="1339970"/>
              <a:ext cx="6450239" cy="53697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arketing_16x9">
      <a:dk1>
        <a:srgbClr val="404040"/>
      </a:dk1>
      <a:lt1>
        <a:srgbClr val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2016-07-20T10:06:05Z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